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slides/slide94.xml" ContentType="application/vnd.openxmlformats-officedocument.presentationml.slide+xml"/>
  <Override PartName="/ppt/slides/slide113.xml" ContentType="application/vnd.openxmlformats-officedocument.presentationml.slide+xml"/>
  <Override PartName="/ppt/slides/slide142.xml" ContentType="application/vnd.openxmlformats-officedocument.presentationml.slide+xml"/>
  <Override PartName="/ppt/slides/slide160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s/slide102.xml" ContentType="application/vnd.openxmlformats-officedocument.presentationml.slide+xml"/>
  <Override PartName="/ppt/slides/slide120.xml" ContentType="application/vnd.openxmlformats-officedocument.presentationml.slide+xml"/>
  <Override PartName="/ppt/slides/slide13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s/slide169.xml" ContentType="application/vnd.openxmlformats-officedocument.presentationml.slide+xml"/>
  <Override PartName="/ppt/tableStyles.xml" ContentType="application/vnd.openxmlformats-officedocument.presentationml.tableStyles+xml"/>
  <Override PartName="/ppt/slides/slide129.xml" ContentType="application/vnd.openxmlformats-officedocument.presentationml.slide+xml"/>
  <Override PartName="/ppt/slides/slide147.xml" ContentType="application/vnd.openxmlformats-officedocument.presentationml.slide+xml"/>
  <Override PartName="/ppt/slides/slide158.xml" ContentType="application/vnd.openxmlformats-officedocument.presentationml.slide+xml"/>
  <Override PartName="/ppt/slides/slide99.xml" ContentType="application/vnd.openxmlformats-officedocument.presentationml.slide+xml"/>
  <Override PartName="/ppt/slides/slide118.xml" ContentType="application/vnd.openxmlformats-officedocument.presentationml.slide+xml"/>
  <Override PartName="/ppt/slides/slide136.xml" ContentType="application/vnd.openxmlformats-officedocument.presentationml.slide+xml"/>
  <Override PartName="/ppt/slides/slide165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slides/slide107.xml" ContentType="application/vnd.openxmlformats-officedocument.presentationml.slide+xml"/>
  <Override PartName="/ppt/slides/slide125.xml" ContentType="application/vnd.openxmlformats-officedocument.presentationml.slide+xml"/>
  <Override PartName="/ppt/slides/slide143.xml" ContentType="application/vnd.openxmlformats-officedocument.presentationml.slide+xml"/>
  <Override PartName="/ppt/slides/slide154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48.xml" ContentType="application/vnd.openxmlformats-officedocument.presentationml.slide+xml"/>
  <Override PartName="/ppt/slides/slide66.xml" ContentType="application/vnd.openxmlformats-officedocument.presentationml.slide+xml"/>
  <Override PartName="/ppt/slides/slide95.xml" ContentType="application/vnd.openxmlformats-officedocument.presentationml.slide+xml"/>
  <Override PartName="/ppt/slides/slide103.xml" ContentType="application/vnd.openxmlformats-officedocument.presentationml.slide+xml"/>
  <Override PartName="/ppt/slides/slide114.xml" ContentType="application/vnd.openxmlformats-officedocument.presentationml.slide+xml"/>
  <Override PartName="/ppt/slides/slide132.xml" ContentType="application/vnd.openxmlformats-officedocument.presentationml.slide+xml"/>
  <Override PartName="/ppt/slides/slide150.xml" ContentType="application/vnd.openxmlformats-officedocument.presentationml.slide+xml"/>
  <Override PartName="/ppt/slides/slide161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55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121.xml" ContentType="application/vnd.openxmlformats-officedocument.presentationml.slide+xml"/>
  <Override PartName="/ppt/presProps.xml" ContentType="application/vnd.openxmlformats-officedocument.presentationml.presProp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s/slide62.xml" ContentType="application/vnd.openxmlformats-officedocument.presentationml.slide+xml"/>
  <Override PartName="/ppt/slides/slide80.xml" ContentType="application/vnd.openxmlformats-officedocument.presentationml.slide+xml"/>
  <Override PartName="/ppt/slides/slide91.xml" ContentType="application/vnd.openxmlformats-officedocument.presentationml.slide+xml"/>
  <Override PartName="/ppt/slides/slide110.xml" ContentType="application/vnd.openxmlformats-officedocument.presentationml.slide+xml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22.xml" ContentType="application/vnd.openxmlformats-officedocument.presentationml.slide+xml"/>
  <Override PartName="/ppt/slides/slide51.xml" ContentType="application/vnd.openxmlformats-officedocument.presentationml.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40.xml" ContentType="application/vnd.openxmlformats-officedocument.presentationml.slide+xml"/>
  <Override PartName="/ppt/slides/slide159.xml" ContentType="application/vnd.openxmlformats-officedocument.presentationml.slide+xml"/>
  <Override PartName="/ppt/slides/slide119.xml" ContentType="application/vnd.openxmlformats-officedocument.presentationml.slide+xml"/>
  <Override PartName="/ppt/slides/slide148.xml" ContentType="application/vnd.openxmlformats-officedocument.presentationml.slide+xml"/>
  <Override PartName="/ppt/slides/slide166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89.xml" ContentType="application/vnd.openxmlformats-officedocument.presentationml.slide+xml"/>
  <Override PartName="/ppt/slides/slide108.xml" ContentType="application/vnd.openxmlformats-officedocument.presentationml.slide+xml"/>
  <Override PartName="/ppt/slides/slide126.xml" ContentType="application/vnd.openxmlformats-officedocument.presentationml.slide+xml"/>
  <Override PartName="/ppt/slides/slide137.xml" ContentType="application/vnd.openxmlformats-officedocument.presentationml.slide+xml"/>
  <Override PartName="/ppt/slides/slide155.xml" ContentType="application/vnd.openxmlformats-officedocument.presentationml.slide+xml"/>
  <Override PartName="/ppt/slides/slide49.xml" ContentType="application/vnd.openxmlformats-officedocument.presentationml.slide+xml"/>
  <Override PartName="/ppt/slides/slide78.xml" ContentType="application/vnd.openxmlformats-officedocument.presentationml.slide+xml"/>
  <Override PartName="/ppt/slides/slide96.xml" ContentType="application/vnd.openxmlformats-officedocument.presentationml.slide+xml"/>
  <Override PartName="/ppt/slides/slide115.xml" ContentType="application/vnd.openxmlformats-officedocument.presentationml.slide+xml"/>
  <Override PartName="/ppt/slides/slide144.xml" ContentType="application/vnd.openxmlformats-officedocument.presentationml.slide+xml"/>
  <Override PartName="/ppt/slides/slide162.xml" ContentType="application/vnd.openxmlformats-officedocument.presentationml.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s/slide104.xml" ContentType="application/vnd.openxmlformats-officedocument.presentationml.slide+xml"/>
  <Override PartName="/ppt/slides/slide122.xml" ContentType="application/vnd.openxmlformats-officedocument.presentationml.slide+xml"/>
  <Override PartName="/ppt/slides/slide133.xml" ContentType="application/vnd.openxmlformats-officedocument.presentationml.slide+xml"/>
  <Override PartName="/ppt/slides/slide151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s/slide111.xml" ContentType="application/vnd.openxmlformats-officedocument.presentationml.slide+xml"/>
  <Override PartName="/ppt/slides/slide140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s/slide100.xml" ContentType="application/vnd.openxmlformats-officedocument.presentationml.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s/slide149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38.xml" ContentType="application/vnd.openxmlformats-officedocument.presentationml.slide+xml"/>
  <Override PartName="/ppt/slides/slide167.xml" ContentType="application/vnd.openxmlformats-officedocument.presentationml.slide+xml"/>
  <Override PartName="/ppt/slides/slide79.xml" ContentType="application/vnd.openxmlformats-officedocument.presentationml.slide+xml"/>
  <Override PartName="/ppt/slides/slide109.xml" ContentType="application/vnd.openxmlformats-officedocument.presentationml.slide+xml"/>
  <Override PartName="/ppt/slides/slide127.xml" ContentType="application/vnd.openxmlformats-officedocument.presentationml.slide+xml"/>
  <Override PartName="/ppt/slides/slide145.xml" ContentType="application/vnd.openxmlformats-officedocument.presentationml.slide+xml"/>
  <Override PartName="/ppt/slides/slide156.xml" ContentType="application/vnd.openxmlformats-officedocument.presentationml.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s/slide97.xml" ContentType="application/vnd.openxmlformats-officedocument.presentationml.slide+xml"/>
  <Override PartName="/ppt/slides/slide116.xml" ContentType="application/vnd.openxmlformats-officedocument.presentationml.slide+xml"/>
  <Override PartName="/ppt/slides/slide134.xml" ContentType="application/vnd.openxmlformats-officedocument.presentationml.slide+xml"/>
  <Override PartName="/ppt/slides/slide163.xml" ContentType="application/vnd.openxmlformats-officedocument.presentationml.slide+xml"/>
  <Override PartName="/ppt/slideLayouts/slideLayout9.xml" ContentType="application/vnd.openxmlformats-officedocument.presentationml.slideLayout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105.xml" ContentType="application/vnd.openxmlformats-officedocument.presentationml.slide+xml"/>
  <Override PartName="/ppt/slides/slide123.xml" ContentType="application/vnd.openxmlformats-officedocument.presentationml.slide+xml"/>
  <Override PartName="/ppt/slides/slide141.xml" ContentType="application/vnd.openxmlformats-officedocument.presentationml.slide+xml"/>
  <Override PartName="/ppt/slides/slide152.xml" ContentType="application/vnd.openxmlformats-officedocument.presentationml.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s/slide64.xml" ContentType="application/vnd.openxmlformats-officedocument.presentationml.slide+xml"/>
  <Override PartName="/ppt/slides/slide93.xml" ContentType="application/vnd.openxmlformats-officedocument.presentationml.slide+xml"/>
  <Override PartName="/ppt/slides/slide101.xml" ContentType="application/vnd.openxmlformats-officedocument.presentationml.slide+xml"/>
  <Override PartName="/ppt/slides/slide112.xml" ContentType="application/vnd.openxmlformats-officedocument.presentationml.slide+xml"/>
  <Override PartName="/ppt/slides/slide130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Override PartName="/ppt/slides/slide71.xml" ContentType="application/vnd.openxmlformats-officedocument.presentationml.slide+xml"/>
  <Override PartName="/ppt/slides/slide82.xml" ContentType="application/vnd.openxmlformats-officedocument.presentationml.slide+xml"/>
  <Default Extension="jpeg" ContentType="image/jpeg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slides/slide20.xml" ContentType="application/vnd.openxmlformats-officedocument.presentationml.slide+xml"/>
  <Override PartName="/ppt/slides/slide168.xml" ContentType="application/vnd.openxmlformats-officedocument.presentationml.slide+xml"/>
  <Override PartName="/ppt/slides/slide139.xml" ContentType="application/vnd.openxmlformats-officedocument.presentationml.slide+xml"/>
  <Override PartName="/ppt/slides/slide157.xml" ContentType="application/vnd.openxmlformats-officedocument.presentationml.slide+xml"/>
  <Override PartName="/ppt/slides/slide98.xml" ContentType="application/vnd.openxmlformats-officedocument.presentationml.slide+xml"/>
  <Override PartName="/ppt/slides/slide117.xml" ContentType="application/vnd.openxmlformats-officedocument.presentationml.slide+xml"/>
  <Override PartName="/ppt/slides/slide128.xml" ContentType="application/vnd.openxmlformats-officedocument.presentationml.slide+xml"/>
  <Override PartName="/ppt/slides/slide146.xml" ContentType="application/vnd.openxmlformats-officedocument.presentationml.slide+xml"/>
  <Override PartName="/ppt/slides/slide164.xml" ContentType="application/vnd.openxmlformats-officedocument.presentationml.slide+xml"/>
  <Override PartName="/ppt/slides/slide8.xml" ContentType="application/vnd.openxmlformats-officedocument.presentationml.slide+xml"/>
  <Override PartName="/ppt/slides/slide69.xml" ContentType="application/vnd.openxmlformats-officedocument.presentationml.slide+xml"/>
  <Override PartName="/ppt/slides/slide87.xml" ContentType="application/vnd.openxmlformats-officedocument.presentationml.slide+xml"/>
  <Override PartName="/ppt/slides/slide106.xml" ContentType="application/vnd.openxmlformats-officedocument.presentationml.slide+xml"/>
  <Override PartName="/ppt/slides/slide124.xml" ContentType="application/vnd.openxmlformats-officedocument.presentationml.slide+xml"/>
  <Override PartName="/ppt/slides/slide135.xml" ContentType="application/vnd.openxmlformats-officedocument.presentationml.slide+xml"/>
  <Override PartName="/ppt/slides/slide15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430" r:id="rId3"/>
    <p:sldId id="431" r:id="rId4"/>
    <p:sldId id="432" r:id="rId5"/>
    <p:sldId id="433" r:id="rId6"/>
    <p:sldId id="257" r:id="rId7"/>
    <p:sldId id="258" r:id="rId8"/>
    <p:sldId id="259" r:id="rId9"/>
    <p:sldId id="265" r:id="rId10"/>
    <p:sldId id="260" r:id="rId11"/>
    <p:sldId id="262" r:id="rId12"/>
    <p:sldId id="261" r:id="rId13"/>
    <p:sldId id="263" r:id="rId14"/>
    <p:sldId id="266" r:id="rId15"/>
    <p:sldId id="268" r:id="rId16"/>
    <p:sldId id="264" r:id="rId17"/>
    <p:sldId id="267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6" r:id="rId35"/>
    <p:sldId id="287" r:id="rId36"/>
    <p:sldId id="288" r:id="rId37"/>
    <p:sldId id="289" r:id="rId38"/>
    <p:sldId id="290" r:id="rId39"/>
    <p:sldId id="291" r:id="rId40"/>
    <p:sldId id="292" r:id="rId41"/>
    <p:sldId id="293" r:id="rId42"/>
    <p:sldId id="295" r:id="rId43"/>
    <p:sldId id="296" r:id="rId44"/>
    <p:sldId id="297" r:id="rId45"/>
    <p:sldId id="298" r:id="rId46"/>
    <p:sldId id="294" r:id="rId47"/>
    <p:sldId id="435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  <p:sldId id="309" r:id="rId59"/>
    <p:sldId id="310" r:id="rId60"/>
    <p:sldId id="311" r:id="rId61"/>
    <p:sldId id="312" r:id="rId62"/>
    <p:sldId id="313" r:id="rId63"/>
    <p:sldId id="314" r:id="rId64"/>
    <p:sldId id="315" r:id="rId65"/>
    <p:sldId id="317" r:id="rId66"/>
    <p:sldId id="318" r:id="rId67"/>
    <p:sldId id="319" r:id="rId68"/>
    <p:sldId id="320" r:id="rId69"/>
    <p:sldId id="321" r:id="rId70"/>
    <p:sldId id="322" r:id="rId71"/>
    <p:sldId id="323" r:id="rId72"/>
    <p:sldId id="324" r:id="rId73"/>
    <p:sldId id="325" r:id="rId74"/>
    <p:sldId id="326" r:id="rId75"/>
    <p:sldId id="327" r:id="rId76"/>
    <p:sldId id="328" r:id="rId77"/>
    <p:sldId id="341" r:id="rId78"/>
    <p:sldId id="332" r:id="rId79"/>
    <p:sldId id="333" r:id="rId80"/>
    <p:sldId id="334" r:id="rId81"/>
    <p:sldId id="335" r:id="rId82"/>
    <p:sldId id="336" r:id="rId83"/>
    <p:sldId id="337" r:id="rId84"/>
    <p:sldId id="338" r:id="rId85"/>
    <p:sldId id="339" r:id="rId86"/>
    <p:sldId id="340" r:id="rId87"/>
    <p:sldId id="343" r:id="rId88"/>
    <p:sldId id="344" r:id="rId89"/>
    <p:sldId id="345" r:id="rId90"/>
    <p:sldId id="346" r:id="rId91"/>
    <p:sldId id="347" r:id="rId92"/>
    <p:sldId id="348" r:id="rId93"/>
    <p:sldId id="355" r:id="rId94"/>
    <p:sldId id="350" r:id="rId95"/>
    <p:sldId id="349" r:id="rId96"/>
    <p:sldId id="351" r:id="rId97"/>
    <p:sldId id="352" r:id="rId98"/>
    <p:sldId id="356" r:id="rId99"/>
    <p:sldId id="357" r:id="rId100"/>
    <p:sldId id="358" r:id="rId101"/>
    <p:sldId id="370" r:id="rId102"/>
    <p:sldId id="359" r:id="rId103"/>
    <p:sldId id="362" r:id="rId104"/>
    <p:sldId id="364" r:id="rId105"/>
    <p:sldId id="366" r:id="rId106"/>
    <p:sldId id="361" r:id="rId107"/>
    <p:sldId id="363" r:id="rId108"/>
    <p:sldId id="360" r:id="rId109"/>
    <p:sldId id="365" r:id="rId110"/>
    <p:sldId id="367" r:id="rId111"/>
    <p:sldId id="368" r:id="rId112"/>
    <p:sldId id="369" r:id="rId113"/>
    <p:sldId id="371" r:id="rId114"/>
    <p:sldId id="372" r:id="rId115"/>
    <p:sldId id="373" r:id="rId116"/>
    <p:sldId id="374" r:id="rId117"/>
    <p:sldId id="375" r:id="rId118"/>
    <p:sldId id="376" r:id="rId119"/>
    <p:sldId id="377" r:id="rId120"/>
    <p:sldId id="378" r:id="rId121"/>
    <p:sldId id="379" r:id="rId122"/>
    <p:sldId id="380" r:id="rId123"/>
    <p:sldId id="381" r:id="rId124"/>
    <p:sldId id="382" r:id="rId125"/>
    <p:sldId id="383" r:id="rId126"/>
    <p:sldId id="384" r:id="rId127"/>
    <p:sldId id="385" r:id="rId128"/>
    <p:sldId id="386" r:id="rId129"/>
    <p:sldId id="387" r:id="rId130"/>
    <p:sldId id="389" r:id="rId131"/>
    <p:sldId id="390" r:id="rId132"/>
    <p:sldId id="391" r:id="rId133"/>
    <p:sldId id="392" r:id="rId134"/>
    <p:sldId id="393" r:id="rId135"/>
    <p:sldId id="394" r:id="rId136"/>
    <p:sldId id="395" r:id="rId137"/>
    <p:sldId id="396" r:id="rId138"/>
    <p:sldId id="397" r:id="rId139"/>
    <p:sldId id="398" r:id="rId140"/>
    <p:sldId id="399" r:id="rId141"/>
    <p:sldId id="400" r:id="rId142"/>
    <p:sldId id="401" r:id="rId143"/>
    <p:sldId id="402" r:id="rId144"/>
    <p:sldId id="403" r:id="rId145"/>
    <p:sldId id="404" r:id="rId146"/>
    <p:sldId id="405" r:id="rId147"/>
    <p:sldId id="406" r:id="rId148"/>
    <p:sldId id="407" r:id="rId149"/>
    <p:sldId id="408" r:id="rId150"/>
    <p:sldId id="409" r:id="rId151"/>
    <p:sldId id="410" r:id="rId152"/>
    <p:sldId id="411" r:id="rId153"/>
    <p:sldId id="412" r:id="rId154"/>
    <p:sldId id="413" r:id="rId155"/>
    <p:sldId id="414" r:id="rId156"/>
    <p:sldId id="415" r:id="rId157"/>
    <p:sldId id="416" r:id="rId158"/>
    <p:sldId id="417" r:id="rId159"/>
    <p:sldId id="418" r:id="rId160"/>
    <p:sldId id="419" r:id="rId161"/>
    <p:sldId id="420" r:id="rId162"/>
    <p:sldId id="421" r:id="rId163"/>
    <p:sldId id="422" r:id="rId164"/>
    <p:sldId id="423" r:id="rId165"/>
    <p:sldId id="426" r:id="rId166"/>
    <p:sldId id="425" r:id="rId167"/>
    <p:sldId id="427" r:id="rId168"/>
    <p:sldId id="428" r:id="rId169"/>
    <p:sldId id="436" r:id="rId170"/>
  </p:sldIdLst>
  <p:sldSz cx="12192000" cy="6858000"/>
  <p:notesSz cx="6858000" cy="9144000"/>
  <p:photoAlbum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-96" y="-52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38" Type="http://schemas.openxmlformats.org/officeDocument/2006/relationships/slide" Target="slides/slide137.xml"/><Relationship Id="rId154" Type="http://schemas.openxmlformats.org/officeDocument/2006/relationships/slide" Target="slides/slide153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144" Type="http://schemas.openxmlformats.org/officeDocument/2006/relationships/slide" Target="slides/slide143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65" Type="http://schemas.openxmlformats.org/officeDocument/2006/relationships/slide" Target="slides/slide16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55" Type="http://schemas.openxmlformats.org/officeDocument/2006/relationships/slide" Target="slides/slide154.xml"/><Relationship Id="rId171" Type="http://schemas.openxmlformats.org/officeDocument/2006/relationships/presProps" Target="presProps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61" Type="http://schemas.openxmlformats.org/officeDocument/2006/relationships/slide" Target="slides/slide160.xml"/><Relationship Id="rId166" Type="http://schemas.openxmlformats.org/officeDocument/2006/relationships/slide" Target="slides/slide16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72" Type="http://schemas.openxmlformats.org/officeDocument/2006/relationships/viewProps" Target="viewProp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u-HU" smtClean="0"/>
              <a:t>Alcím mintájának szerkesztése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6FE9-CD8A-4455-9B91-539CF073DCF5}" type="datetimeFigureOut">
              <a:rPr lang="hu-HU" smtClean="0"/>
              <a:pPr/>
              <a:t>2018.07.15.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EB3-1327-4C16-9F52-C49FE5172C47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xmlns="" val="299399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6FE9-CD8A-4455-9B91-539CF073DCF5}" type="datetimeFigureOut">
              <a:rPr lang="hu-HU" smtClean="0"/>
              <a:pPr/>
              <a:t>2018.07.15.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EB3-1327-4C16-9F52-C49FE5172C47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xmlns="" val="3813496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6FE9-CD8A-4455-9B91-539CF073DCF5}" type="datetimeFigureOut">
              <a:rPr lang="hu-HU" smtClean="0"/>
              <a:pPr/>
              <a:t>2018.07.15.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EB3-1327-4C16-9F52-C49FE5172C47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xmlns="" val="2098900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6FE9-CD8A-4455-9B91-539CF073DCF5}" type="datetimeFigureOut">
              <a:rPr lang="hu-HU" smtClean="0"/>
              <a:pPr/>
              <a:t>2018.07.15.</a:t>
            </a:fld>
            <a:endParaRPr lang="hu-HU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EB3-1327-4C16-9F52-C49FE5172C47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xmlns="" val="362999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5" name="Szöveg helye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6" name="Tartalom helye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7" name="Dátum hely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6FE9-CD8A-4455-9B91-539CF073DCF5}" type="datetimeFigureOut">
              <a:rPr lang="hu-HU" smtClean="0"/>
              <a:pPr/>
              <a:t>2018.07.15.</a:t>
            </a:fld>
            <a:endParaRPr lang="hu-HU"/>
          </a:p>
        </p:txBody>
      </p:sp>
      <p:sp>
        <p:nvSpPr>
          <p:cNvPr id="8" name="Élőláb hely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9" name="Dia számának hely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EB3-1327-4C16-9F52-C49FE5172C47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xmlns="" val="2060193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Dátum hely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6FE9-CD8A-4455-9B91-539CF073DCF5}" type="datetimeFigureOut">
              <a:rPr lang="hu-HU" smtClean="0"/>
              <a:pPr/>
              <a:t>2018.07.15.</a:t>
            </a:fld>
            <a:endParaRPr lang="hu-HU"/>
          </a:p>
        </p:txBody>
      </p:sp>
      <p:sp>
        <p:nvSpPr>
          <p:cNvPr id="4" name="Élőláb hely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5" name="Dia számának hely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EB3-1327-4C16-9F52-C49FE5172C47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xmlns="" val="1121550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6FE9-CD8A-4455-9B91-539CF073DCF5}" type="datetimeFigureOut">
              <a:rPr lang="hu-HU" smtClean="0"/>
              <a:pPr/>
              <a:t>2018.07.15.</a:t>
            </a:fld>
            <a:endParaRPr lang="hu-HU"/>
          </a:p>
        </p:txBody>
      </p:sp>
      <p:sp>
        <p:nvSpPr>
          <p:cNvPr id="3" name="Élőláb hely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EB3-1327-4C16-9F52-C49FE5172C47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xmlns="" val="917515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6FE9-CD8A-4455-9B91-539CF073DCF5}" type="datetimeFigureOut">
              <a:rPr lang="hu-HU" smtClean="0"/>
              <a:pPr/>
              <a:t>2018.07.15.</a:t>
            </a:fld>
            <a:endParaRPr lang="hu-HU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EB3-1327-4C16-9F52-C49FE5172C47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xmlns="" val="2970643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Kép hely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u-HU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6FE9-CD8A-4455-9B91-539CF073DCF5}" type="datetimeFigureOut">
              <a:rPr lang="hu-HU" smtClean="0"/>
              <a:pPr/>
              <a:t>2018.07.15.</a:t>
            </a:fld>
            <a:endParaRPr lang="hu-HU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EB3-1327-4C16-9F52-C49FE5172C47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xmlns="" val="2299024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6FE9-CD8A-4455-9B91-539CF073DCF5}" type="datetimeFigureOut">
              <a:rPr lang="hu-HU" smtClean="0"/>
              <a:pPr/>
              <a:t>2018.07.15.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EB3-1327-4C16-9F52-C49FE5172C47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xmlns="" val="2524106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6FE9-CD8A-4455-9B91-539CF073DCF5}" type="datetimeFigureOut">
              <a:rPr lang="hu-HU" smtClean="0"/>
              <a:pPr/>
              <a:t>2018.07.15.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EB3-1327-4C16-9F52-C49FE5172C47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xmlns="" val="1512128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hely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u-HU" smtClean="0"/>
              <a:t>Mintacím szerkesztése</a:t>
            </a:r>
            <a:endParaRPr lang="hu-HU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4" name="Dátum helye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476FE9-CD8A-4455-9B91-539CF073DCF5}" type="datetimeFigureOut">
              <a:rPr lang="hu-HU" smtClean="0"/>
              <a:pPr/>
              <a:t>2018.07.15.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14EB3-1327-4C16-9F52-C49FE5172C47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xmlns="" val="13355320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u-H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7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7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7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7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7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7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7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7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7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7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7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7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7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7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7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7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7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7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7.xml"/></Relationships>
</file>

<file path=ppt/slides/_rels/slide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7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7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7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7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7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7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7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eg"/><Relationship Id="rId1" Type="http://schemas.openxmlformats.org/officeDocument/2006/relationships/slideLayout" Target="../slideLayouts/slideLayout7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3.jpeg"/><Relationship Id="rId1" Type="http://schemas.openxmlformats.org/officeDocument/2006/relationships/slideLayout" Target="../slideLayouts/slideLayout7.xml"/></Relationships>
</file>

<file path=ppt/slides/_rels/slide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7.xml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7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7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7.xml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7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7.xml"/></Relationships>
</file>

<file path=ppt/slides/_rels/slide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jpeg"/><Relationship Id="rId1" Type="http://schemas.openxmlformats.org/officeDocument/2006/relationships/slideLayout" Target="../slideLayouts/slideLayout7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7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7.xml"/></Relationships>
</file>

<file path=ppt/slides/_rels/slide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7.xml"/></Relationships>
</file>

<file path=ppt/slides/_rels/slide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7.xml"/></Relationships>
</file>

<file path=ppt/slides/_rels/slide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7.xml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7.xml"/></Relationships>
</file>

<file path=ppt/slides/_rels/slide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7.xml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7.xml"/></Relationships>
</file>

<file path=ppt/slides/_rels/slide1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>
          <a:xfrm>
            <a:off x="1524000" y="317146"/>
            <a:ext cx="9144000" cy="1852849"/>
          </a:xfrm>
        </p:spPr>
        <p:txBody>
          <a:bodyPr/>
          <a:lstStyle/>
          <a:p>
            <a:r>
              <a:rPr lang="hu-HU" dirty="0" smtClean="0"/>
              <a:t>Határtalanul! Tanulmányi kirándulás hetedikeseknek</a:t>
            </a:r>
            <a:endParaRPr lang="hu-HU" dirty="0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>
          <a:xfrm>
            <a:off x="1524000" y="3004996"/>
            <a:ext cx="9144000" cy="707195"/>
          </a:xfrm>
        </p:spPr>
        <p:txBody>
          <a:bodyPr/>
          <a:lstStyle/>
          <a:p>
            <a:r>
              <a:rPr lang="hu-HU" dirty="0" smtClean="0"/>
              <a:t>2018. május 24 – május 27.</a:t>
            </a:r>
            <a:endParaRPr lang="hu-HU" dirty="0"/>
          </a:p>
        </p:txBody>
      </p:sp>
      <p:pic>
        <p:nvPicPr>
          <p:cNvPr id="5" name="Kép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63038" y="3589360"/>
            <a:ext cx="3211386" cy="2936423"/>
          </a:xfrm>
          <a:prstGeom prst="rect">
            <a:avLst/>
          </a:prstGeom>
        </p:spPr>
      </p:pic>
      <p:sp>
        <p:nvSpPr>
          <p:cNvPr id="4" name="Szövegdoboz 3"/>
          <p:cNvSpPr txBox="1"/>
          <p:nvPr/>
        </p:nvSpPr>
        <p:spPr>
          <a:xfrm>
            <a:off x="3612108" y="2272024"/>
            <a:ext cx="9403307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3500" b="1" dirty="0" smtClean="0"/>
              <a:t>„Nosza rajta jó katonák…”</a:t>
            </a:r>
            <a:endParaRPr lang="hu-HU" sz="3500" b="1" dirty="0"/>
          </a:p>
        </p:txBody>
      </p:sp>
    </p:spTree>
    <p:extLst>
      <p:ext uri="{BB962C8B-B14F-4D97-AF65-F5344CB8AC3E}">
        <p14:creationId xmlns:p14="http://schemas.microsoft.com/office/powerpoint/2010/main" xmlns="" val="985853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908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zövegdoboz 2"/>
          <p:cNvSpPr txBox="1"/>
          <p:nvPr/>
        </p:nvSpPr>
        <p:spPr>
          <a:xfrm>
            <a:off x="6487236" y="163773"/>
            <a:ext cx="4180764" cy="707886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hu-HU" sz="4000" b="1" dirty="0" smtClean="0">
                <a:solidFill>
                  <a:schemeClr val="bg1"/>
                </a:solidFill>
                <a:latin typeface="+mj-lt"/>
              </a:rPr>
              <a:t>Karkötő készítése</a:t>
            </a:r>
            <a:endParaRPr lang="hu-HU" sz="4000" b="1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54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908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344479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908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116484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93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064854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zövegdoboz 2"/>
          <p:cNvSpPr txBox="1"/>
          <p:nvPr/>
        </p:nvSpPr>
        <p:spPr>
          <a:xfrm>
            <a:off x="1524000" y="95534"/>
            <a:ext cx="4030639" cy="630942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hu-HU" sz="3500" dirty="0" smtClean="0">
                <a:solidFill>
                  <a:schemeClr val="bg1"/>
                </a:solidFill>
              </a:rPr>
              <a:t>Beregszászi Múzeum</a:t>
            </a:r>
            <a:endParaRPr lang="hu-HU" sz="3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7830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580314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01423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4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31918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811790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2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237584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2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67433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4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11112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07695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384340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102988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5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82883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9381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6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7312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6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50695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488461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6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48157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7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zövegdoboz 2"/>
          <p:cNvSpPr txBox="1"/>
          <p:nvPr/>
        </p:nvSpPr>
        <p:spPr>
          <a:xfrm>
            <a:off x="5349922" y="177421"/>
            <a:ext cx="4940490" cy="630942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hu-HU" sz="3500" dirty="0" smtClean="0">
                <a:solidFill>
                  <a:schemeClr val="bg1"/>
                </a:solidFill>
              </a:rPr>
              <a:t>Városnézés Beregszászon</a:t>
            </a:r>
            <a:endParaRPr lang="hu-HU" sz="3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8378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7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12728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8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73769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8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01442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8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15272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8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486706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8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925758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9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740197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9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zövegdoboz 2"/>
          <p:cNvSpPr txBox="1"/>
          <p:nvPr/>
        </p:nvSpPr>
        <p:spPr>
          <a:xfrm>
            <a:off x="1951630" y="259307"/>
            <a:ext cx="2224585" cy="630942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hu-HU" sz="3500" dirty="0">
                <a:solidFill>
                  <a:schemeClr val="bg1"/>
                </a:solidFill>
              </a:rPr>
              <a:t>E</a:t>
            </a:r>
            <a:r>
              <a:rPr lang="hu-HU" sz="3500" dirty="0" smtClean="0">
                <a:solidFill>
                  <a:schemeClr val="bg1"/>
                </a:solidFill>
              </a:rPr>
              <a:t>sti áhítat</a:t>
            </a:r>
            <a:endParaRPr lang="hu-HU" sz="3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765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89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541363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93633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535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zövegdoboz 2"/>
          <p:cNvSpPr txBox="1"/>
          <p:nvPr/>
        </p:nvSpPr>
        <p:spPr>
          <a:xfrm>
            <a:off x="2183642" y="341193"/>
            <a:ext cx="5472752" cy="630942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hu-HU" sz="3500" dirty="0" smtClean="0">
                <a:solidFill>
                  <a:schemeClr val="bg1"/>
                </a:solidFill>
              </a:rPr>
              <a:t>Turul-madaras emlékszobor</a:t>
            </a:r>
            <a:endParaRPr lang="hu-HU" sz="3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8970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961735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1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5747108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4788551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424376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1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83317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13902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23876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zövegdoboz 2"/>
          <p:cNvSpPr txBox="1"/>
          <p:nvPr/>
        </p:nvSpPr>
        <p:spPr>
          <a:xfrm>
            <a:off x="1419367" y="0"/>
            <a:ext cx="3780430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3500" dirty="0" smtClean="0">
                <a:solidFill>
                  <a:schemeClr val="bg1"/>
                </a:solidFill>
              </a:rPr>
              <a:t>Tiszabecsi sóház</a:t>
            </a:r>
            <a:endParaRPr lang="hu-HU" sz="3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1143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3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85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899678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4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7222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3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052186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176665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5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zövegdoboz 2"/>
          <p:cNvSpPr txBox="1"/>
          <p:nvPr/>
        </p:nvSpPr>
        <p:spPr>
          <a:xfrm>
            <a:off x="2074460" y="300251"/>
            <a:ext cx="2961564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3500" b="1" dirty="0" smtClean="0">
                <a:solidFill>
                  <a:schemeClr val="bg1"/>
                </a:solidFill>
              </a:rPr>
              <a:t>Munkács vára</a:t>
            </a:r>
            <a:endParaRPr lang="hu-HU" sz="35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8656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5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47930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6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229948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6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83833541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6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499573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8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22585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8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792041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099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25883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5534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32781944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48128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63317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38361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148935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2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62356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3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73307288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3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19999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3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89479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4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271472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5359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4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701484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5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54422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5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79365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5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43859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22160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6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6946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6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18860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667897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6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169038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8718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8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523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8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714500"/>
            <a:ext cx="12192000" cy="3429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52350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8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87589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9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09710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9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07136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0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884397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923298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58292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33460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48650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685059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2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zövegdoboz 2"/>
          <p:cNvSpPr txBox="1"/>
          <p:nvPr/>
        </p:nvSpPr>
        <p:spPr>
          <a:xfrm>
            <a:off x="3657600" y="286603"/>
            <a:ext cx="5431809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3500" b="1" dirty="0" smtClean="0">
                <a:solidFill>
                  <a:schemeClr val="bg1"/>
                </a:solidFill>
              </a:rPr>
              <a:t>Úton a Vereckei - hágóhoz</a:t>
            </a:r>
            <a:endParaRPr lang="hu-HU" sz="35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796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854324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3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181907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55917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01088" y="-13648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zövegdoboz 2"/>
          <p:cNvSpPr txBox="1"/>
          <p:nvPr/>
        </p:nvSpPr>
        <p:spPr>
          <a:xfrm>
            <a:off x="1301088" y="232012"/>
            <a:ext cx="4012442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3500" b="1" dirty="0" smtClean="0">
                <a:solidFill>
                  <a:schemeClr val="bg1"/>
                </a:solidFill>
              </a:rPr>
              <a:t>Vereckei - hágó</a:t>
            </a:r>
            <a:endParaRPr lang="hu-HU" sz="35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5302699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4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14117091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8479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6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835805221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6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871682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8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52121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8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36513974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8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367266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zövegdoboz 2"/>
          <p:cNvSpPr txBox="1"/>
          <p:nvPr/>
        </p:nvSpPr>
        <p:spPr>
          <a:xfrm>
            <a:off x="1705970" y="163773"/>
            <a:ext cx="3466531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3500" b="1" dirty="0" err="1" smtClean="0"/>
              <a:t>Sipot</a:t>
            </a:r>
            <a:r>
              <a:rPr lang="hu-HU" sz="3500" b="1" dirty="0" smtClean="0"/>
              <a:t> - vízesés</a:t>
            </a:r>
            <a:endParaRPr lang="hu-HU" sz="3500" b="1" dirty="0"/>
          </a:p>
        </p:txBody>
      </p:sp>
    </p:spTree>
    <p:extLst>
      <p:ext uri="{BB962C8B-B14F-4D97-AF65-F5344CB8AC3E}">
        <p14:creationId xmlns:p14="http://schemas.microsoft.com/office/powerpoint/2010/main" xmlns="" val="920682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8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0743" y="27296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37350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9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1415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2647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52789408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9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35150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28068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19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84354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0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60492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7728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29117551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55269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2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1156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3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4749853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3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97854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3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51536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3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8374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5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68700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5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37510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5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470028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7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8129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7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0218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7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69270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29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7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239613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7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77452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28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42310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94863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1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039222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zövegdoboz 2"/>
          <p:cNvSpPr txBox="1"/>
          <p:nvPr/>
        </p:nvSpPr>
        <p:spPr>
          <a:xfrm>
            <a:off x="1524000" y="0"/>
            <a:ext cx="3715657" cy="630942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hu-HU" sz="3500" b="1" dirty="0" err="1" smtClean="0">
                <a:solidFill>
                  <a:schemeClr val="bg1"/>
                </a:solidFill>
                <a:latin typeface="+mj-lt"/>
              </a:rPr>
              <a:t>Szolyvai</a:t>
            </a:r>
            <a:r>
              <a:rPr lang="hu-HU" sz="3500" b="1" dirty="0" smtClean="0">
                <a:solidFill>
                  <a:schemeClr val="bg1"/>
                </a:solidFill>
                <a:latin typeface="+mj-lt"/>
              </a:rPr>
              <a:t> Emlékpark</a:t>
            </a:r>
            <a:endParaRPr lang="hu-HU" sz="3500" b="1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1431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741738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1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57362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2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225684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3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71603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4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6940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4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7807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5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749333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5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2159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749083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6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550414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67543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zövegdoboz 2"/>
          <p:cNvSpPr txBox="1"/>
          <p:nvPr/>
        </p:nvSpPr>
        <p:spPr>
          <a:xfrm>
            <a:off x="1872342" y="246743"/>
            <a:ext cx="5733143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3500" b="1" dirty="0" smtClean="0">
                <a:solidFill>
                  <a:schemeClr val="bg1"/>
                </a:solidFill>
              </a:rPr>
              <a:t>Bereg Camp - </a:t>
            </a:r>
            <a:r>
              <a:rPr lang="hu-HU" sz="2500" b="1" dirty="0" smtClean="0">
                <a:solidFill>
                  <a:schemeClr val="bg1"/>
                </a:solidFill>
              </a:rPr>
              <a:t>utolsó reggel</a:t>
            </a:r>
            <a:endParaRPr lang="hu-HU" sz="25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007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6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832482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6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886683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7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zövegdoboz 2"/>
          <p:cNvSpPr txBox="1"/>
          <p:nvPr/>
        </p:nvSpPr>
        <p:spPr>
          <a:xfrm>
            <a:off x="6545943" y="0"/>
            <a:ext cx="428171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3500" b="1" dirty="0" err="1" smtClean="0">
                <a:solidFill>
                  <a:schemeClr val="bg1"/>
                </a:solidFill>
              </a:rPr>
              <a:t>Beregardó</a:t>
            </a:r>
            <a:endParaRPr lang="hu-HU" sz="3500" b="1" dirty="0" smtClean="0">
              <a:solidFill>
                <a:schemeClr val="bg1"/>
              </a:solidFill>
            </a:endParaRPr>
          </a:p>
          <a:p>
            <a:r>
              <a:rPr lang="hu-HU" sz="3500" b="1" dirty="0" smtClean="0">
                <a:solidFill>
                  <a:schemeClr val="bg1"/>
                </a:solidFill>
              </a:rPr>
              <a:t>Református templom</a:t>
            </a:r>
            <a:endParaRPr lang="hu-HU" sz="35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843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7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62443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7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73151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7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39075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8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89819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8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3821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8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271462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8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2136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9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09075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9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71175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9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335130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39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68334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4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612361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4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8457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4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332620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40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91398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4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27296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zövegdoboz 2"/>
          <p:cNvSpPr txBox="1"/>
          <p:nvPr/>
        </p:nvSpPr>
        <p:spPr>
          <a:xfrm>
            <a:off x="1524000" y="27296"/>
            <a:ext cx="5627427" cy="630942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hu-HU" sz="3500" b="1" dirty="0" smtClean="0">
                <a:solidFill>
                  <a:schemeClr val="bg1"/>
                </a:solidFill>
              </a:rPr>
              <a:t>Debreceni Irodalmi Múzeum</a:t>
            </a:r>
            <a:endParaRPr lang="hu-HU" sz="35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6910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4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555045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4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408676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4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016639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43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63294971"/>
      </p:ext>
    </p:extLst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46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06323756"/>
      </p:ext>
    </p:extLst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45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88249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46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064157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DSCF146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15036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286563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57</Words>
  <Application>Microsoft Office PowerPoint</Application>
  <PresentationFormat>Egyéni</PresentationFormat>
  <Paragraphs>18</Paragraphs>
  <Slides>169</Slides>
  <Notes>0</Notes>
  <HiddenSlides>0</HiddenSlides>
  <MMClips>0</MMClips>
  <ScaleCrop>false</ScaleCrop>
  <HeadingPairs>
    <vt:vector size="4" baseType="variant">
      <vt:variant>
        <vt:lpstr>Téma</vt:lpstr>
      </vt:variant>
      <vt:variant>
        <vt:i4>1</vt:i4>
      </vt:variant>
      <vt:variant>
        <vt:lpstr>Diacímek</vt:lpstr>
      </vt:variant>
      <vt:variant>
        <vt:i4>169</vt:i4>
      </vt:variant>
    </vt:vector>
  </HeadingPairs>
  <TitlesOfParts>
    <vt:vector size="170" baseType="lpstr">
      <vt:lpstr>Office-téma</vt:lpstr>
      <vt:lpstr>Határtalanul! Tanulmányi kirándulás hetedikeseknek</vt:lpstr>
      <vt:lpstr>2. dia</vt:lpstr>
      <vt:lpstr>3. dia</vt:lpstr>
      <vt:lpstr>4. dia</vt:lpstr>
      <vt:lpstr>5. dia</vt:lpstr>
      <vt:lpstr>6. dia</vt:lpstr>
      <vt:lpstr>7. dia</vt:lpstr>
      <vt:lpstr>8. dia</vt:lpstr>
      <vt:lpstr>9. dia</vt:lpstr>
      <vt:lpstr>10. dia</vt:lpstr>
      <vt:lpstr>11. dia</vt:lpstr>
      <vt:lpstr>12. dia</vt:lpstr>
      <vt:lpstr>13. dia</vt:lpstr>
      <vt:lpstr>14. dia</vt:lpstr>
      <vt:lpstr>15. dia</vt:lpstr>
      <vt:lpstr>16. dia</vt:lpstr>
      <vt:lpstr>17. dia</vt:lpstr>
      <vt:lpstr>18. dia</vt:lpstr>
      <vt:lpstr>19. dia</vt:lpstr>
      <vt:lpstr>20. dia</vt:lpstr>
      <vt:lpstr>21. dia</vt:lpstr>
      <vt:lpstr>22. dia</vt:lpstr>
      <vt:lpstr>23. dia</vt:lpstr>
      <vt:lpstr>24. dia</vt:lpstr>
      <vt:lpstr>25. dia</vt:lpstr>
      <vt:lpstr>26. dia</vt:lpstr>
      <vt:lpstr>27. dia</vt:lpstr>
      <vt:lpstr>28. dia</vt:lpstr>
      <vt:lpstr>29. dia</vt:lpstr>
      <vt:lpstr>30. dia</vt:lpstr>
      <vt:lpstr>31. dia</vt:lpstr>
      <vt:lpstr>32. dia</vt:lpstr>
      <vt:lpstr>33. dia</vt:lpstr>
      <vt:lpstr>34. dia</vt:lpstr>
      <vt:lpstr>35. dia</vt:lpstr>
      <vt:lpstr>36. dia</vt:lpstr>
      <vt:lpstr>37. dia</vt:lpstr>
      <vt:lpstr>38. dia</vt:lpstr>
      <vt:lpstr>39. dia</vt:lpstr>
      <vt:lpstr>40. dia</vt:lpstr>
      <vt:lpstr>41. dia</vt:lpstr>
      <vt:lpstr>42. dia</vt:lpstr>
      <vt:lpstr>43. dia</vt:lpstr>
      <vt:lpstr>44. dia</vt:lpstr>
      <vt:lpstr>45. dia</vt:lpstr>
      <vt:lpstr>46. dia</vt:lpstr>
      <vt:lpstr>47. dia</vt:lpstr>
      <vt:lpstr>48. dia</vt:lpstr>
      <vt:lpstr>49. dia</vt:lpstr>
      <vt:lpstr>50. dia</vt:lpstr>
      <vt:lpstr>51. dia</vt:lpstr>
      <vt:lpstr>52. dia</vt:lpstr>
      <vt:lpstr>53. dia</vt:lpstr>
      <vt:lpstr>54. dia</vt:lpstr>
      <vt:lpstr>55. dia</vt:lpstr>
      <vt:lpstr>56. dia</vt:lpstr>
      <vt:lpstr>57. dia</vt:lpstr>
      <vt:lpstr>58. dia</vt:lpstr>
      <vt:lpstr>59. dia</vt:lpstr>
      <vt:lpstr>60. dia</vt:lpstr>
      <vt:lpstr>61. dia</vt:lpstr>
      <vt:lpstr>62. dia</vt:lpstr>
      <vt:lpstr>63. dia</vt:lpstr>
      <vt:lpstr>64. dia</vt:lpstr>
      <vt:lpstr>65. dia</vt:lpstr>
      <vt:lpstr>66. dia</vt:lpstr>
      <vt:lpstr>67. dia</vt:lpstr>
      <vt:lpstr>68. dia</vt:lpstr>
      <vt:lpstr>69. dia</vt:lpstr>
      <vt:lpstr>70. dia</vt:lpstr>
      <vt:lpstr>71. dia</vt:lpstr>
      <vt:lpstr>72. dia</vt:lpstr>
      <vt:lpstr>73. dia</vt:lpstr>
      <vt:lpstr>74. dia</vt:lpstr>
      <vt:lpstr>75. dia</vt:lpstr>
      <vt:lpstr>76. dia</vt:lpstr>
      <vt:lpstr>77. dia</vt:lpstr>
      <vt:lpstr>78. dia</vt:lpstr>
      <vt:lpstr>79. dia</vt:lpstr>
      <vt:lpstr>80. dia</vt:lpstr>
      <vt:lpstr>81. dia</vt:lpstr>
      <vt:lpstr>82. dia</vt:lpstr>
      <vt:lpstr>83. dia</vt:lpstr>
      <vt:lpstr>84. dia</vt:lpstr>
      <vt:lpstr>85. dia</vt:lpstr>
      <vt:lpstr>86. dia</vt:lpstr>
      <vt:lpstr>87. dia</vt:lpstr>
      <vt:lpstr>88. dia</vt:lpstr>
      <vt:lpstr>89. dia</vt:lpstr>
      <vt:lpstr>90. dia</vt:lpstr>
      <vt:lpstr>91. dia</vt:lpstr>
      <vt:lpstr>92. dia</vt:lpstr>
      <vt:lpstr>93. dia</vt:lpstr>
      <vt:lpstr>94. dia</vt:lpstr>
      <vt:lpstr>95. dia</vt:lpstr>
      <vt:lpstr>96. dia</vt:lpstr>
      <vt:lpstr>97. dia</vt:lpstr>
      <vt:lpstr>98. dia</vt:lpstr>
      <vt:lpstr>99. dia</vt:lpstr>
      <vt:lpstr>100. dia</vt:lpstr>
      <vt:lpstr>101. dia</vt:lpstr>
      <vt:lpstr>102. dia</vt:lpstr>
      <vt:lpstr>103. dia</vt:lpstr>
      <vt:lpstr>104. dia</vt:lpstr>
      <vt:lpstr>105. dia</vt:lpstr>
      <vt:lpstr>106. dia</vt:lpstr>
      <vt:lpstr>107. dia</vt:lpstr>
      <vt:lpstr>108. dia</vt:lpstr>
      <vt:lpstr>109. dia</vt:lpstr>
      <vt:lpstr>110. dia</vt:lpstr>
      <vt:lpstr>111. dia</vt:lpstr>
      <vt:lpstr>112. dia</vt:lpstr>
      <vt:lpstr>113. dia</vt:lpstr>
      <vt:lpstr>114. dia</vt:lpstr>
      <vt:lpstr>115. dia</vt:lpstr>
      <vt:lpstr>116. dia</vt:lpstr>
      <vt:lpstr>117. dia</vt:lpstr>
      <vt:lpstr>118. dia</vt:lpstr>
      <vt:lpstr>119. dia</vt:lpstr>
      <vt:lpstr>120. dia</vt:lpstr>
      <vt:lpstr>121. dia</vt:lpstr>
      <vt:lpstr>122. dia</vt:lpstr>
      <vt:lpstr>123. dia</vt:lpstr>
      <vt:lpstr>124. dia</vt:lpstr>
      <vt:lpstr>125. dia</vt:lpstr>
      <vt:lpstr>126. dia</vt:lpstr>
      <vt:lpstr>127. dia</vt:lpstr>
      <vt:lpstr>128. dia</vt:lpstr>
      <vt:lpstr>129. dia</vt:lpstr>
      <vt:lpstr>130. dia</vt:lpstr>
      <vt:lpstr>131. dia</vt:lpstr>
      <vt:lpstr>132. dia</vt:lpstr>
      <vt:lpstr>133. dia</vt:lpstr>
      <vt:lpstr>134. dia</vt:lpstr>
      <vt:lpstr>135. dia</vt:lpstr>
      <vt:lpstr>136. dia</vt:lpstr>
      <vt:lpstr>137. dia</vt:lpstr>
      <vt:lpstr>138. dia</vt:lpstr>
      <vt:lpstr>139. dia</vt:lpstr>
      <vt:lpstr>140. dia</vt:lpstr>
      <vt:lpstr>141. dia</vt:lpstr>
      <vt:lpstr>142. dia</vt:lpstr>
      <vt:lpstr>143. dia</vt:lpstr>
      <vt:lpstr>144. dia</vt:lpstr>
      <vt:lpstr>145. dia</vt:lpstr>
      <vt:lpstr>146. dia</vt:lpstr>
      <vt:lpstr>147. dia</vt:lpstr>
      <vt:lpstr>148. dia</vt:lpstr>
      <vt:lpstr>149. dia</vt:lpstr>
      <vt:lpstr>150. dia</vt:lpstr>
      <vt:lpstr>151. dia</vt:lpstr>
      <vt:lpstr>152. dia</vt:lpstr>
      <vt:lpstr>153. dia</vt:lpstr>
      <vt:lpstr>154. dia</vt:lpstr>
      <vt:lpstr>155. dia</vt:lpstr>
      <vt:lpstr>156. dia</vt:lpstr>
      <vt:lpstr>157. dia</vt:lpstr>
      <vt:lpstr>158. dia</vt:lpstr>
      <vt:lpstr>159. dia</vt:lpstr>
      <vt:lpstr>160. dia</vt:lpstr>
      <vt:lpstr>161. dia</vt:lpstr>
      <vt:lpstr>162. dia</vt:lpstr>
      <vt:lpstr>163. dia</vt:lpstr>
      <vt:lpstr>164. dia</vt:lpstr>
      <vt:lpstr>165. dia</vt:lpstr>
      <vt:lpstr>166. dia</vt:lpstr>
      <vt:lpstr>167. dia</vt:lpstr>
      <vt:lpstr>168. dia</vt:lpstr>
      <vt:lpstr>169. dia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Határtalanul! Tanulmányi kirándulás hetedikeseknek</dc:title>
  <dc:creator>Anikó</dc:creator>
  <cp:lastModifiedBy>Maca</cp:lastModifiedBy>
  <cp:revision>14</cp:revision>
  <dcterms:created xsi:type="dcterms:W3CDTF">2018-06-05T18:03:18Z</dcterms:created>
  <dcterms:modified xsi:type="dcterms:W3CDTF">2018-07-15T18:54:48Z</dcterms:modified>
</cp:coreProperties>
</file>