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42"/>
  </p:notesMasterIdLst>
  <p:sldIdLst>
    <p:sldId id="256" r:id="rId2"/>
    <p:sldId id="402" r:id="rId3"/>
    <p:sldId id="257" r:id="rId4"/>
    <p:sldId id="371" r:id="rId5"/>
    <p:sldId id="259" r:id="rId6"/>
    <p:sldId id="372" r:id="rId7"/>
    <p:sldId id="271" r:id="rId8"/>
    <p:sldId id="373" r:id="rId9"/>
    <p:sldId id="374" r:id="rId10"/>
    <p:sldId id="375" r:id="rId11"/>
    <p:sldId id="376" r:id="rId12"/>
    <p:sldId id="382" r:id="rId13"/>
    <p:sldId id="377" r:id="rId14"/>
    <p:sldId id="378" r:id="rId15"/>
    <p:sldId id="379" r:id="rId16"/>
    <p:sldId id="380" r:id="rId17"/>
    <p:sldId id="381" r:id="rId18"/>
    <p:sldId id="388" r:id="rId19"/>
    <p:sldId id="387" r:id="rId20"/>
    <p:sldId id="276" r:id="rId21"/>
    <p:sldId id="277" r:id="rId22"/>
    <p:sldId id="280" r:id="rId23"/>
    <p:sldId id="385" r:id="rId24"/>
    <p:sldId id="384" r:id="rId25"/>
    <p:sldId id="391" r:id="rId26"/>
    <p:sldId id="386" r:id="rId27"/>
    <p:sldId id="389" r:id="rId28"/>
    <p:sldId id="390" r:id="rId29"/>
    <p:sldId id="393" r:id="rId30"/>
    <p:sldId id="394" r:id="rId31"/>
    <p:sldId id="392" r:id="rId32"/>
    <p:sldId id="396" r:id="rId33"/>
    <p:sldId id="397" r:id="rId34"/>
    <p:sldId id="398" r:id="rId35"/>
    <p:sldId id="407" r:id="rId36"/>
    <p:sldId id="399" r:id="rId37"/>
    <p:sldId id="408" r:id="rId38"/>
    <p:sldId id="406" r:id="rId39"/>
    <p:sldId id="403" r:id="rId40"/>
    <p:sldId id="413" r:id="rId41"/>
    <p:sldId id="409" r:id="rId42"/>
    <p:sldId id="414" r:id="rId43"/>
    <p:sldId id="412" r:id="rId44"/>
    <p:sldId id="415" r:id="rId45"/>
    <p:sldId id="411" r:id="rId46"/>
    <p:sldId id="404" r:id="rId47"/>
    <p:sldId id="410" r:id="rId48"/>
    <p:sldId id="405" r:id="rId49"/>
    <p:sldId id="416" r:id="rId50"/>
    <p:sldId id="417" r:id="rId51"/>
    <p:sldId id="418" r:id="rId52"/>
    <p:sldId id="421" r:id="rId53"/>
    <p:sldId id="422" r:id="rId54"/>
    <p:sldId id="508" r:id="rId55"/>
    <p:sldId id="419" r:id="rId56"/>
    <p:sldId id="425" r:id="rId57"/>
    <p:sldId id="424" r:id="rId58"/>
    <p:sldId id="426" r:id="rId59"/>
    <p:sldId id="427" r:id="rId60"/>
    <p:sldId id="428" r:id="rId61"/>
    <p:sldId id="429" r:id="rId62"/>
    <p:sldId id="303" r:id="rId63"/>
    <p:sldId id="304" r:id="rId64"/>
    <p:sldId id="430" r:id="rId65"/>
    <p:sldId id="431" r:id="rId66"/>
    <p:sldId id="432" r:id="rId67"/>
    <p:sldId id="433" r:id="rId68"/>
    <p:sldId id="434" r:id="rId69"/>
    <p:sldId id="435" r:id="rId70"/>
    <p:sldId id="438" r:id="rId71"/>
    <p:sldId id="439" r:id="rId72"/>
    <p:sldId id="437" r:id="rId73"/>
    <p:sldId id="436" r:id="rId74"/>
    <p:sldId id="311" r:id="rId75"/>
    <p:sldId id="441" r:id="rId76"/>
    <p:sldId id="442" r:id="rId77"/>
    <p:sldId id="444" r:id="rId78"/>
    <p:sldId id="445" r:id="rId79"/>
    <p:sldId id="443" r:id="rId80"/>
    <p:sldId id="447" r:id="rId81"/>
    <p:sldId id="448" r:id="rId82"/>
    <p:sldId id="449" r:id="rId83"/>
    <p:sldId id="450" r:id="rId84"/>
    <p:sldId id="451" r:id="rId85"/>
    <p:sldId id="452" r:id="rId86"/>
    <p:sldId id="453" r:id="rId87"/>
    <p:sldId id="454" r:id="rId88"/>
    <p:sldId id="455" r:id="rId89"/>
    <p:sldId id="456" r:id="rId90"/>
    <p:sldId id="458" r:id="rId91"/>
    <p:sldId id="459" r:id="rId92"/>
    <p:sldId id="460" r:id="rId93"/>
    <p:sldId id="461" r:id="rId94"/>
    <p:sldId id="462" r:id="rId95"/>
    <p:sldId id="463" r:id="rId96"/>
    <p:sldId id="464" r:id="rId97"/>
    <p:sldId id="465" r:id="rId98"/>
    <p:sldId id="466" r:id="rId99"/>
    <p:sldId id="467" r:id="rId100"/>
    <p:sldId id="468" r:id="rId101"/>
    <p:sldId id="469" r:id="rId102"/>
    <p:sldId id="470" r:id="rId103"/>
    <p:sldId id="471" r:id="rId104"/>
    <p:sldId id="480" r:id="rId105"/>
    <p:sldId id="481" r:id="rId106"/>
    <p:sldId id="472" r:id="rId107"/>
    <p:sldId id="473" r:id="rId108"/>
    <p:sldId id="475" r:id="rId109"/>
    <p:sldId id="476" r:id="rId110"/>
    <p:sldId id="477" r:id="rId111"/>
    <p:sldId id="478" r:id="rId112"/>
    <p:sldId id="482" r:id="rId113"/>
    <p:sldId id="483" r:id="rId114"/>
    <p:sldId id="496" r:id="rId115"/>
    <p:sldId id="485" r:id="rId116"/>
    <p:sldId id="484" r:id="rId117"/>
    <p:sldId id="495" r:id="rId118"/>
    <p:sldId id="487" r:id="rId119"/>
    <p:sldId id="491" r:id="rId120"/>
    <p:sldId id="488" r:id="rId121"/>
    <p:sldId id="489" r:id="rId122"/>
    <p:sldId id="490" r:id="rId123"/>
    <p:sldId id="501" r:id="rId124"/>
    <p:sldId id="492" r:id="rId125"/>
    <p:sldId id="502" r:id="rId126"/>
    <p:sldId id="503" r:id="rId127"/>
    <p:sldId id="353" r:id="rId128"/>
    <p:sldId id="354" r:id="rId129"/>
    <p:sldId id="355" r:id="rId130"/>
    <p:sldId id="356" r:id="rId131"/>
    <p:sldId id="357" r:id="rId132"/>
    <p:sldId id="359" r:id="rId133"/>
    <p:sldId id="360" r:id="rId134"/>
    <p:sldId id="362" r:id="rId135"/>
    <p:sldId id="364" r:id="rId136"/>
    <p:sldId id="365" r:id="rId137"/>
    <p:sldId id="504" r:id="rId138"/>
    <p:sldId id="505" r:id="rId139"/>
    <p:sldId id="506" r:id="rId140"/>
    <p:sldId id="507" r:id="rId141"/>
  </p:sldIdLst>
  <p:sldSz cx="9144000" cy="6858000" type="screen4x3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Élőfej hely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380A4B-BC75-4069-942A-F020E2FA7617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4" name="Diakép hely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hu-HU"/>
          </a:p>
        </p:txBody>
      </p:sp>
      <p:sp>
        <p:nvSpPr>
          <p:cNvPr id="5" name="Jegyzetek hely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59E192-828D-432E-9892-E8B7179E82D8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845294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1859280"/>
            <a:ext cx="6400800" cy="12954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801112"/>
            <a:ext cx="9144000" cy="932688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429000"/>
            <a:ext cx="6400800" cy="762000"/>
          </a:xfrm>
        </p:spPr>
        <p:txBody>
          <a:bodyPr>
            <a:normAutofit/>
          </a:bodyPr>
          <a:lstStyle>
            <a:lvl1pPr marL="0" indent="0" algn="ctr">
              <a:buNone/>
              <a:defRPr sz="200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u-HU" smtClean="0"/>
              <a:t>Alcím mintájának szerkesztése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white"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white"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71600" y="2438400"/>
            <a:ext cx="6400800" cy="3048001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800" y="3410267"/>
            <a:ext cx="6248400" cy="1456373"/>
          </a:xfrm>
        </p:spPr>
        <p:txBody>
          <a:bodyPr anchor="t">
            <a:normAutofit/>
          </a:bodyPr>
          <a:lstStyle>
            <a:lvl1pPr algn="ctr">
              <a:defRPr sz="3600" b="0" i="0" cap="all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1503680"/>
            <a:ext cx="6248400" cy="1566862"/>
          </a:xfrm>
        </p:spPr>
        <p:txBody>
          <a:bodyPr anchor="b"/>
          <a:lstStyle>
            <a:lvl1pPr marL="0" indent="0" algn="ctr">
              <a:buNone/>
              <a:defRPr sz="2000" b="0" i="1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pic>
        <p:nvPicPr>
          <p:cNvPr id="8" name="Picture 7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2684462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371600" y="2438400"/>
            <a:ext cx="3124200" cy="3124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4648200" y="2438400"/>
            <a:ext cx="3124200" cy="3124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pic>
        <p:nvPicPr>
          <p:cNvPr id="9" name="Picture 8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flourish2.png"/>
          <p:cNvPicPr>
            <a:picLocks noChangeAspect="1"/>
          </p:cNvPicPr>
          <p:nvPr/>
        </p:nvPicPr>
        <p:blipFill>
          <a:blip r:embed="rId2">
            <a:clrChange>
              <a:clrFrom>
                <a:srgbClr val="000000">
                  <a:alpha val="0"/>
                </a:srgbClr>
              </a:clrFrom>
              <a:clrTo>
                <a:srgbClr val="000000">
                  <a:alpha val="0"/>
                </a:srgbClr>
              </a:clrTo>
            </a:clrChang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371600" y="2819400"/>
            <a:ext cx="3124200" cy="2743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8200" y="2819400"/>
            <a:ext cx="3124200" cy="2743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62201"/>
            <a:ext cx="3125788" cy="451338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2359152"/>
            <a:ext cx="3127375" cy="448056"/>
          </a:xfrm>
        </p:spPr>
        <p:txBody>
          <a:bodyPr anchor="b"/>
          <a:lstStyle>
            <a:lvl1pPr marL="0" indent="0" algn="ctr">
              <a:buNone/>
              <a:defRPr sz="18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  <p:pic>
        <p:nvPicPr>
          <p:cNvPr id="7" name="Picture 6" descr="flourish2.png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-14000"/>
          </a:blip>
          <a:stretch>
            <a:fillRect/>
          </a:stretch>
        </p:blipFill>
        <p:spPr>
          <a:xfrm>
            <a:off x="0" y="1618488"/>
            <a:ext cx="9144000" cy="932688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1" y="1676400"/>
            <a:ext cx="2819399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1" y="2275840"/>
            <a:ext cx="2819399" cy="290576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371600" y="1676400"/>
            <a:ext cx="3276600" cy="3505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que 9"/>
          <p:cNvSpPr/>
          <p:nvPr/>
        </p:nvSpPr>
        <p:spPr>
          <a:xfrm>
            <a:off x="1463040" y="1847088"/>
            <a:ext cx="3090672" cy="3090672"/>
          </a:xfrm>
          <a:prstGeom prst="plaque">
            <a:avLst>
              <a:gd name="adj" fmla="val 8438"/>
            </a:avLst>
          </a:prstGeom>
          <a:noFill/>
          <a:ln w="9525">
            <a:solidFill>
              <a:schemeClr val="tx2">
                <a:alpha val="17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0" y="1676400"/>
            <a:ext cx="2819400" cy="599440"/>
          </a:xfrm>
        </p:spPr>
        <p:txBody>
          <a:bodyPr anchor="b">
            <a:noAutofit/>
          </a:bodyPr>
          <a:lstStyle>
            <a:lvl1pPr algn="ctr">
              <a:defRPr sz="1700" b="1" cap="all" spc="0" baseline="0"/>
            </a:lvl1pPr>
          </a:lstStyle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0" y="1905000"/>
            <a:ext cx="2971800" cy="2971800"/>
          </a:xfrm>
          <a:prstGeom prst="plaque">
            <a:avLst>
              <a:gd name="adj" fmla="val 8341"/>
            </a:avLst>
          </a:prstGeom>
          <a:solidFill>
            <a:schemeClr val="bg1">
              <a:lumMod val="95000"/>
              <a:alpha val="35000"/>
            </a:schemeClr>
          </a:solidFill>
          <a:ln w="98425" cmpd="thinThick">
            <a:noFill/>
            <a:bevel/>
          </a:ln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 smtClean="0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0" y="2276856"/>
            <a:ext cx="2819400" cy="2875280"/>
          </a:xfrm>
        </p:spPr>
        <p:txBody>
          <a:bodyPr/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209041"/>
            <a:ext cx="1295400" cy="43180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1219199"/>
            <a:ext cx="5181600" cy="4267201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window3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1295400"/>
            <a:ext cx="6400800" cy="685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hu-HU" smtClean="0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057400"/>
            <a:ext cx="6400800" cy="3429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 bwMode="white">
          <a:xfrm>
            <a:off x="304800" y="6356350"/>
            <a:ext cx="2133600" cy="365125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/>
          <a:lstStyle>
            <a:lvl1pPr algn="l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01DC56A8-C2F8-4547-B41E-D1EEF8B6C3CD}" type="datetimeFigureOut">
              <a:rPr lang="hu-HU" smtClean="0"/>
              <a:t>2019.07.08.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 bwMode="white">
          <a:xfrm>
            <a:off x="2971800" y="6356350"/>
            <a:ext cx="320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white">
          <a:xfrm>
            <a:off x="6675120" y="6364224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baseline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721F2B66-77F8-4842-BB4F-F986AD3D8761}" type="slidenum">
              <a:rPr lang="hu-HU" smtClean="0"/>
              <a:t>‹#›</a:t>
            </a:fld>
            <a:endParaRPr lang="hu-H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600" kern="1200" cap="all" spc="30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0" indent="-274320" algn="l" defTabSz="914400" rtl="0" eaLnBrk="1" latinLnBrk="0" hangingPunct="1">
        <a:lnSpc>
          <a:spcPct val="150000"/>
        </a:lnSpc>
        <a:spcBef>
          <a:spcPct val="20000"/>
        </a:spcBef>
        <a:buClrTx/>
        <a:buFont typeface="Wingdings" pitchFamily="2" charset="2"/>
        <a:buChar char="v"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Tx/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jpe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e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e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2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0.jpeg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2.png"/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jpeg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2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2.xml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8.png"/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0.jpeg"/><Relationship Id="rId1" Type="http://schemas.openxmlformats.org/officeDocument/2006/relationships/slideLayout" Target="../slideLayouts/slideLayout2.xml"/></Relationships>
</file>

<file path=ppt/slides/_rels/slide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1.jpeg"/><Relationship Id="rId1" Type="http://schemas.openxmlformats.org/officeDocument/2006/relationships/slideLayout" Target="../slideLayouts/slideLayout2.xml"/></Relationships>
</file>

<file path=ppt/slides/_rels/slide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2.jpeg"/><Relationship Id="rId1" Type="http://schemas.openxmlformats.org/officeDocument/2006/relationships/slideLayout" Target="../slideLayouts/slideLayout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3.jpeg"/><Relationship Id="rId1" Type="http://schemas.openxmlformats.org/officeDocument/2006/relationships/slideLayout" Target="../slideLayouts/slideLayout2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jpeg"/><Relationship Id="rId1" Type="http://schemas.openxmlformats.org/officeDocument/2006/relationships/slideLayout" Target="../slideLayouts/slideLayout2.xml"/></Relationships>
</file>

<file path=ppt/slides/_rels/slide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jpeg"/><Relationship Id="rId1" Type="http://schemas.openxmlformats.org/officeDocument/2006/relationships/slideLayout" Target="../slideLayouts/slideLayout2.xml"/></Relationships>
</file>

<file path=ppt/slides/_rels/slide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6.jpeg"/><Relationship Id="rId1" Type="http://schemas.openxmlformats.org/officeDocument/2006/relationships/slideLayout" Target="../slideLayouts/slideLayout2.xml"/></Relationships>
</file>

<file path=ppt/slides/_rels/slide1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7.jpeg"/><Relationship Id="rId1" Type="http://schemas.openxmlformats.org/officeDocument/2006/relationships/slideLayout" Target="../slideLayouts/slideLayout2.xml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jpeg"/><Relationship Id="rId1" Type="http://schemas.openxmlformats.org/officeDocument/2006/relationships/slideLayout" Target="../slideLayouts/slideLayout2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jpeg"/><Relationship Id="rId1" Type="http://schemas.openxmlformats.org/officeDocument/2006/relationships/slideLayout" Target="../slideLayouts/slideLayout2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2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2.xml"/></Relationships>
</file>

<file path=ppt/slides/_rels/slide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2.xml"/></Relationships>
</file>

<file path=ppt/slides/_rels/slide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2.xml"/></Relationships>
</file>

<file path=ppt/slides/_rels/slide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2.xml"/></Relationships>
</file>

<file path=ppt/slides/_rels/slide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2.xml"/></Relationships>
</file>

<file path=ppt/slides/_rels/slide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2.xml"/></Relationships>
</file>

<file path=ppt/slides/_rels/slide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2.xml"/></Relationships>
</file>

<file path=ppt/slides/_rels/slide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_rels/slide1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eg"/><Relationship Id="rId1" Type="http://schemas.openxmlformats.org/officeDocument/2006/relationships/slideLayout" Target="../slideLayouts/slideLayout2.xml"/></Relationships>
</file>

<file path=ppt/slides/_rels/slide1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2.jpeg"/><Relationship Id="rId1" Type="http://schemas.openxmlformats.org/officeDocument/2006/relationships/slideLayout" Target="../slideLayouts/slideLayout2.xml"/></Relationships>
</file>

<file path=ppt/slides/_rels/slide1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3.jpeg"/><Relationship Id="rId1" Type="http://schemas.openxmlformats.org/officeDocument/2006/relationships/slideLayout" Target="../slideLayouts/slideLayout2.xml"/></Relationships>
</file>

<file path=ppt/slides/_rels/slide1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4.jpeg"/><Relationship Id="rId1" Type="http://schemas.openxmlformats.org/officeDocument/2006/relationships/slideLayout" Target="../slideLayouts/slideLayout2.xml"/></Relationships>
</file>

<file path=ppt/slides/_rels/slide1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jpeg"/><Relationship Id="rId1" Type="http://schemas.openxmlformats.org/officeDocument/2006/relationships/slideLayout" Target="../slideLayouts/slideLayout2.xml"/></Relationships>
</file>

<file path=ppt/slides/_rels/slide1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eg"/><Relationship Id="rId1" Type="http://schemas.openxmlformats.org/officeDocument/2006/relationships/slideLayout" Target="../slideLayouts/slideLayout2.xml"/></Relationships>
</file>

<file path=ppt/slides/_rels/slide1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7.jpeg"/><Relationship Id="rId1" Type="http://schemas.openxmlformats.org/officeDocument/2006/relationships/slideLayout" Target="../slideLayouts/slideLayout2.xml"/></Relationships>
</file>

<file path=ppt/slides/_rels/slide1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475656" y="1844824"/>
            <a:ext cx="6400800" cy="1295400"/>
          </a:xfrm>
        </p:spPr>
        <p:txBody>
          <a:bodyPr>
            <a:normAutofit fontScale="90000"/>
          </a:bodyPr>
          <a:lstStyle/>
          <a:p>
            <a:r>
              <a:rPr lang="hu-HU" dirty="0" smtClean="0"/>
              <a:t>Barangolás </a:t>
            </a:r>
            <a:br>
              <a:rPr lang="hu-HU" dirty="0" smtClean="0"/>
            </a:br>
            <a:r>
              <a:rPr lang="hu-HU" dirty="0" smtClean="0"/>
              <a:t>a „kincses Kolozsvár” környékén </a:t>
            </a:r>
            <a:br>
              <a:rPr lang="hu-HU" dirty="0" smtClean="0"/>
            </a:br>
            <a:r>
              <a:rPr lang="hu-HU" dirty="0" smtClean="0"/>
              <a:t>2019. május 22-25.</a:t>
            </a:r>
            <a:endParaRPr lang="hu-HU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hu-HU" dirty="0" smtClean="0"/>
              <a:t>Beszámoló a szolgálóköri alkalomra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227342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u-HU" sz="9600" b="1" dirty="0" smtClean="0"/>
              <a:t>1. nap</a:t>
            </a:r>
            <a:endParaRPr lang="hu-HU" sz="9600" b="1" dirty="0"/>
          </a:p>
        </p:txBody>
      </p:sp>
    </p:spTree>
    <p:extLst>
      <p:ext uri="{BB962C8B-B14F-4D97-AF65-F5344CB8AC3E}">
        <p14:creationId xmlns:p14="http://schemas.microsoft.com/office/powerpoint/2010/main" val="403209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dirty="0" smtClean="0"/>
              <a:t>1.nap: Nagyvárad</a:t>
            </a: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026" name="Picture 2" descr="D:\2014-2015. tanév\Határtalanul 2015. ápr.8-11\Képek\Fuji\DSCF866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63938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6079" y="0"/>
            <a:ext cx="9116066" cy="6837050"/>
          </a:xfrm>
        </p:spPr>
      </p:pic>
    </p:spTree>
    <p:extLst>
      <p:ext uri="{BB962C8B-B14F-4D97-AF65-F5344CB8AC3E}">
        <p14:creationId xmlns:p14="http://schemas.microsoft.com/office/powerpoint/2010/main" val="425465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074" name="Picture 2" descr="D:\2014-2015. tanév\Határtalanul 2015. ápr.8-11\Képek\Fuji\DSCF866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3090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642375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122" name="Picture 2" descr="D:\2014-2015. tanév\Határtalanul 2015. ápr.8-11\Képek\Fuji\DSCF868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7279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274" y="18655"/>
            <a:ext cx="9119725" cy="6839794"/>
          </a:xfrm>
        </p:spPr>
      </p:pic>
    </p:spTree>
    <p:extLst>
      <p:ext uri="{BB962C8B-B14F-4D97-AF65-F5344CB8AC3E}">
        <p14:creationId xmlns:p14="http://schemas.microsoft.com/office/powerpoint/2010/main" val="2465397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16" y="9964"/>
            <a:ext cx="9137084" cy="6852813"/>
          </a:xfrm>
        </p:spPr>
      </p:pic>
    </p:spTree>
    <p:extLst>
      <p:ext uri="{BB962C8B-B14F-4D97-AF65-F5344CB8AC3E}">
        <p14:creationId xmlns:p14="http://schemas.microsoft.com/office/powerpoint/2010/main" val="935599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9997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3034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3167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4275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39290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86766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83857" y="850962"/>
            <a:ext cx="6776286" cy="5082214"/>
          </a:xfrm>
        </p:spPr>
      </p:pic>
    </p:spTree>
    <p:extLst>
      <p:ext uri="{BB962C8B-B14F-4D97-AF65-F5344CB8AC3E}">
        <p14:creationId xmlns:p14="http://schemas.microsoft.com/office/powerpoint/2010/main" val="3692562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23856"/>
            <a:ext cx="9112191" cy="6834143"/>
          </a:xfrm>
        </p:spPr>
      </p:pic>
    </p:spTree>
    <p:extLst>
      <p:ext uri="{BB962C8B-B14F-4D97-AF65-F5344CB8AC3E}">
        <p14:creationId xmlns:p14="http://schemas.microsoft.com/office/powerpoint/2010/main" val="3799077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714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1359016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hu-HU" dirty="0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5994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01121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90422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2" y="80628"/>
            <a:ext cx="9036496" cy="6777372"/>
          </a:xfrm>
        </p:spPr>
      </p:pic>
    </p:spTree>
    <p:extLst>
      <p:ext uri="{BB962C8B-B14F-4D97-AF65-F5344CB8AC3E}">
        <p14:creationId xmlns:p14="http://schemas.microsoft.com/office/powerpoint/2010/main" val="1271051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19458" name="Picture 2" descr="D:\2014-2015. tanév\Határtalanul 2015. ápr.8-11\Képek\Fuji\DSCF878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07659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0482" name="Picture 2" descr="D:\2014-2015. tanév\Határtalanul 2015. ápr.8-11\Képek\Fuji\DSCF878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210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22530" name="Picture 2" descr="D:\2014-2015. tanév\Határtalanul 2015. ápr.8-11\Képek\Fuji\DSCF8784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19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" y="11718"/>
            <a:ext cx="9128375" cy="6846281"/>
          </a:xfrm>
        </p:spPr>
      </p:pic>
    </p:spTree>
    <p:extLst>
      <p:ext uri="{BB962C8B-B14F-4D97-AF65-F5344CB8AC3E}">
        <p14:creationId xmlns:p14="http://schemas.microsoft.com/office/powerpoint/2010/main" val="404721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04" y="33403"/>
            <a:ext cx="9128395" cy="6846296"/>
          </a:xfrm>
        </p:spPr>
      </p:pic>
    </p:spTree>
    <p:extLst>
      <p:ext uri="{BB962C8B-B14F-4D97-AF65-F5344CB8AC3E}">
        <p14:creationId xmlns:p14="http://schemas.microsoft.com/office/powerpoint/2010/main" val="20287503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487788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8655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0072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4" y="22122"/>
            <a:ext cx="9113646" cy="6835235"/>
          </a:xfrm>
        </p:spPr>
      </p:pic>
    </p:spTree>
    <p:extLst>
      <p:ext uri="{BB962C8B-B14F-4D97-AF65-F5344CB8AC3E}">
        <p14:creationId xmlns:p14="http://schemas.microsoft.com/office/powerpoint/2010/main" val="17255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07637" y="1004731"/>
            <a:ext cx="6528725" cy="4896544"/>
          </a:xfrm>
        </p:spPr>
      </p:pic>
    </p:spTree>
    <p:extLst>
      <p:ext uri="{BB962C8B-B14F-4D97-AF65-F5344CB8AC3E}">
        <p14:creationId xmlns:p14="http://schemas.microsoft.com/office/powerpoint/2010/main" val="304962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74781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40"/>
            <a:ext cx="9136480" cy="6852360"/>
          </a:xfrm>
        </p:spPr>
      </p:pic>
    </p:spTree>
    <p:extLst>
      <p:ext uri="{BB962C8B-B14F-4D97-AF65-F5344CB8AC3E}">
        <p14:creationId xmlns:p14="http://schemas.microsoft.com/office/powerpoint/2010/main" val="186140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7" name="Tartalom helye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16825" y="0"/>
            <a:ext cx="9609104" cy="684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387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550287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735028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22124"/>
            <a:ext cx="9173497" cy="6880123"/>
          </a:xfrm>
        </p:spPr>
      </p:pic>
    </p:spTree>
    <p:extLst>
      <p:ext uri="{BB962C8B-B14F-4D97-AF65-F5344CB8AC3E}">
        <p14:creationId xmlns:p14="http://schemas.microsoft.com/office/powerpoint/2010/main" val="403981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9108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4410336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9690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6482" y="-1"/>
            <a:ext cx="9236038" cy="6927029"/>
          </a:xfrm>
        </p:spPr>
      </p:pic>
    </p:spTree>
    <p:extLst>
      <p:ext uri="{BB962C8B-B14F-4D97-AF65-F5344CB8AC3E}">
        <p14:creationId xmlns:p14="http://schemas.microsoft.com/office/powerpoint/2010/main" val="222904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4748" y="5640"/>
            <a:ext cx="9136480" cy="6852360"/>
          </a:xfrm>
        </p:spPr>
      </p:pic>
    </p:spTree>
    <p:extLst>
      <p:ext uri="{BB962C8B-B14F-4D97-AF65-F5344CB8AC3E}">
        <p14:creationId xmlns:p14="http://schemas.microsoft.com/office/powerpoint/2010/main" val="328373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321877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15505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" y="0"/>
            <a:ext cx="9136187" cy="6852140"/>
          </a:xfrm>
        </p:spPr>
      </p:pic>
    </p:spTree>
    <p:extLst>
      <p:ext uri="{BB962C8B-B14F-4D97-AF65-F5344CB8AC3E}">
        <p14:creationId xmlns:p14="http://schemas.microsoft.com/office/powerpoint/2010/main" val="719080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03939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35138"/>
            <a:ext cx="9190849" cy="6893137"/>
          </a:xfrm>
        </p:spPr>
      </p:pic>
    </p:spTree>
    <p:extLst>
      <p:ext uri="{BB962C8B-B14F-4D97-AF65-F5344CB8AC3E}">
        <p14:creationId xmlns:p14="http://schemas.microsoft.com/office/powerpoint/2010/main" val="3106765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58442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0618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1300" y="5639"/>
            <a:ext cx="9155300" cy="6866475"/>
          </a:xfrm>
        </p:spPr>
      </p:pic>
    </p:spTree>
    <p:extLst>
      <p:ext uri="{BB962C8B-B14F-4D97-AF65-F5344CB8AC3E}">
        <p14:creationId xmlns:p14="http://schemas.microsoft.com/office/powerpoint/2010/main" val="178326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418" y="-438"/>
            <a:ext cx="9144584" cy="6858438"/>
          </a:xfrm>
        </p:spPr>
      </p:pic>
    </p:spTree>
    <p:extLst>
      <p:ext uri="{BB962C8B-B14F-4D97-AF65-F5344CB8AC3E}">
        <p14:creationId xmlns:p14="http://schemas.microsoft.com/office/powerpoint/2010/main" val="14697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95180" y="785748"/>
            <a:ext cx="6724128" cy="5043096"/>
          </a:xfrm>
        </p:spPr>
      </p:pic>
    </p:spTree>
    <p:extLst>
      <p:ext uri="{BB962C8B-B14F-4D97-AF65-F5344CB8AC3E}">
        <p14:creationId xmlns:p14="http://schemas.microsoft.com/office/powerpoint/2010/main" val="215427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71633" y="818731"/>
            <a:ext cx="6816757" cy="5112568"/>
          </a:xfrm>
        </p:spPr>
      </p:pic>
    </p:spTree>
    <p:extLst>
      <p:ext uri="{BB962C8B-B14F-4D97-AF65-F5344CB8AC3E}">
        <p14:creationId xmlns:p14="http://schemas.microsoft.com/office/powerpoint/2010/main" val="2954415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66478" y="837778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358752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2"/>
            <a:ext cx="9146896" cy="6860172"/>
          </a:xfrm>
        </p:spPr>
      </p:pic>
    </p:spTree>
    <p:extLst>
      <p:ext uri="{BB962C8B-B14F-4D97-AF65-F5344CB8AC3E}">
        <p14:creationId xmlns:p14="http://schemas.microsoft.com/office/powerpoint/2010/main" val="3721230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92" y="0"/>
            <a:ext cx="9124907" cy="6843680"/>
          </a:xfrm>
        </p:spPr>
      </p:pic>
    </p:spTree>
    <p:extLst>
      <p:ext uri="{BB962C8B-B14F-4D97-AF65-F5344CB8AC3E}">
        <p14:creationId xmlns:p14="http://schemas.microsoft.com/office/powerpoint/2010/main" val="134152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374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044526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26062" y="869674"/>
            <a:ext cx="6957392" cy="5218044"/>
          </a:xfrm>
        </p:spPr>
      </p:pic>
    </p:spTree>
    <p:extLst>
      <p:ext uri="{BB962C8B-B14F-4D97-AF65-F5344CB8AC3E}">
        <p14:creationId xmlns:p14="http://schemas.microsoft.com/office/powerpoint/2010/main" val="342214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u-HU" sz="9600" b="1" dirty="0" smtClean="0"/>
              <a:t>2. nap</a:t>
            </a:r>
            <a:endParaRPr lang="hu-HU" sz="9600" b="1" dirty="0"/>
          </a:p>
        </p:txBody>
      </p:sp>
    </p:spTree>
    <p:extLst>
      <p:ext uri="{BB962C8B-B14F-4D97-AF65-F5344CB8AC3E}">
        <p14:creationId xmlns:p14="http://schemas.microsoft.com/office/powerpoint/2010/main" val="55885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9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857957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115616" y="864096"/>
            <a:ext cx="6912768" cy="5184576"/>
          </a:xfrm>
        </p:spPr>
      </p:pic>
    </p:spTree>
    <p:extLst>
      <p:ext uri="{BB962C8B-B14F-4D97-AF65-F5344CB8AC3E}">
        <p14:creationId xmlns:p14="http://schemas.microsoft.com/office/powerpoint/2010/main" val="1540222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60" y="0"/>
            <a:ext cx="9132739" cy="6849554"/>
          </a:xfrm>
        </p:spPr>
      </p:pic>
    </p:spTree>
    <p:extLst>
      <p:ext uri="{BB962C8B-B14F-4D97-AF65-F5344CB8AC3E}">
        <p14:creationId xmlns:p14="http://schemas.microsoft.com/office/powerpoint/2010/main" val="1558126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20" y="23856"/>
            <a:ext cx="9115380" cy="6836535"/>
          </a:xfrm>
        </p:spPr>
      </p:pic>
    </p:spTree>
    <p:extLst>
      <p:ext uri="{BB962C8B-B14F-4D97-AF65-F5344CB8AC3E}">
        <p14:creationId xmlns:p14="http://schemas.microsoft.com/office/powerpoint/2010/main" val="4084641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57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42366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862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011351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1986" name="Picture 2" descr="D:\2014-2015. tanév\Határtalanul 2015. ápr.8-11\Képek\Fuji\DSCF903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59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3010" name="Picture 2" descr="D:\2014-2015. tanév\Határtalanul 2015. ápr.8-11\Képek\Fuji\DSCF907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7774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27593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42507" y="843054"/>
            <a:ext cx="6740930" cy="5055698"/>
          </a:xfrm>
        </p:spPr>
      </p:pic>
    </p:spTree>
    <p:extLst>
      <p:ext uri="{BB962C8B-B14F-4D97-AF65-F5344CB8AC3E}">
        <p14:creationId xmlns:p14="http://schemas.microsoft.com/office/powerpoint/2010/main" val="296910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28750" y="857250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2065119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82088" y="849890"/>
            <a:ext cx="6733117" cy="5049838"/>
          </a:xfrm>
        </p:spPr>
      </p:pic>
    </p:spTree>
    <p:extLst>
      <p:ext uri="{BB962C8B-B14F-4D97-AF65-F5344CB8AC3E}">
        <p14:creationId xmlns:p14="http://schemas.microsoft.com/office/powerpoint/2010/main" val="788981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095716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409352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688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45850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95695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55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63871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7374"/>
            <a:ext cx="9153832" cy="6865374"/>
          </a:xfrm>
        </p:spPr>
      </p:pic>
    </p:spTree>
    <p:extLst>
      <p:ext uri="{BB962C8B-B14F-4D97-AF65-F5344CB8AC3E}">
        <p14:creationId xmlns:p14="http://schemas.microsoft.com/office/powerpoint/2010/main" val="441644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0178" name="Picture 2" descr="D:\2014-2015. tanév\Határtalanul 2015. ápr.8-11\Képek\Fuji\DSCF923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6313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1294"/>
            <a:ext cx="9142273" cy="6856705"/>
          </a:xfrm>
        </p:spPr>
      </p:pic>
    </p:spTree>
    <p:extLst>
      <p:ext uri="{BB962C8B-B14F-4D97-AF65-F5344CB8AC3E}">
        <p14:creationId xmlns:p14="http://schemas.microsoft.com/office/powerpoint/2010/main" val="19722626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20828" y="8250"/>
            <a:ext cx="9132999" cy="6849749"/>
          </a:xfrm>
        </p:spPr>
      </p:pic>
    </p:spTree>
    <p:extLst>
      <p:ext uri="{BB962C8B-B14F-4D97-AF65-F5344CB8AC3E}">
        <p14:creationId xmlns:p14="http://schemas.microsoft.com/office/powerpoint/2010/main" val="882494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30374" y="-1"/>
            <a:ext cx="9174374" cy="6880781"/>
          </a:xfrm>
        </p:spPr>
      </p:pic>
    </p:spTree>
    <p:extLst>
      <p:ext uri="{BB962C8B-B14F-4D97-AF65-F5344CB8AC3E}">
        <p14:creationId xmlns:p14="http://schemas.microsoft.com/office/powerpoint/2010/main" val="160003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1684" y="114299"/>
            <a:ext cx="9122316" cy="6841737"/>
          </a:xfrm>
        </p:spPr>
      </p:pic>
    </p:spTree>
    <p:extLst>
      <p:ext uri="{BB962C8B-B14F-4D97-AF65-F5344CB8AC3E}">
        <p14:creationId xmlns:p14="http://schemas.microsoft.com/office/powerpoint/2010/main" val="40508444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-1" y="-1296"/>
            <a:ext cx="9145727" cy="6859295"/>
          </a:xfrm>
        </p:spPr>
      </p:pic>
    </p:spTree>
    <p:extLst>
      <p:ext uri="{BB962C8B-B14F-4D97-AF65-F5344CB8AC3E}">
        <p14:creationId xmlns:p14="http://schemas.microsoft.com/office/powerpoint/2010/main" val="924436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u-HU" sz="9600" b="1" dirty="0" smtClean="0"/>
              <a:t>3. nap</a:t>
            </a:r>
            <a:endParaRPr lang="hu-HU" sz="9600" b="1" dirty="0"/>
          </a:p>
        </p:txBody>
      </p:sp>
    </p:spTree>
    <p:extLst>
      <p:ext uri="{BB962C8B-B14F-4D97-AF65-F5344CB8AC3E}">
        <p14:creationId xmlns:p14="http://schemas.microsoft.com/office/powerpoint/2010/main" val="2235228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172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34925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8216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4142204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-27324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36836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627232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216" y="0"/>
            <a:ext cx="9125784" cy="6844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31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1669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643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-23858"/>
            <a:ext cx="9175809" cy="6881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1237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230" y="-1"/>
            <a:ext cx="9112769" cy="6834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3219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79712" y="114299"/>
            <a:ext cx="5112568" cy="681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50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6921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6366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704" y="0"/>
            <a:ext cx="5184576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75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5" name="Tartalom helye 4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" y="18654"/>
            <a:ext cx="9137921" cy="6853441"/>
          </a:xfrm>
        </p:spPr>
      </p:pic>
    </p:spTree>
    <p:extLst>
      <p:ext uri="{BB962C8B-B14F-4D97-AF65-F5344CB8AC3E}">
        <p14:creationId xmlns:p14="http://schemas.microsoft.com/office/powerpoint/2010/main" val="4155667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673018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4" y="-1"/>
            <a:ext cx="9113646" cy="6835235"/>
          </a:xfrm>
        </p:spPr>
      </p:pic>
    </p:spTree>
    <p:extLst>
      <p:ext uri="{BB962C8B-B14F-4D97-AF65-F5344CB8AC3E}">
        <p14:creationId xmlns:p14="http://schemas.microsoft.com/office/powerpoint/2010/main" val="3965948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7704" y="0"/>
            <a:ext cx="5112568" cy="6816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6228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028" y="18655"/>
            <a:ext cx="9117971" cy="6838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54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727" y="-11720"/>
            <a:ext cx="5152289" cy="6869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597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06595" y="16921"/>
            <a:ext cx="5130809" cy="6841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847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87723" y="0"/>
            <a:ext cx="5142543" cy="6856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4516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68089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16044"/>
            <a:ext cx="9036496" cy="6777372"/>
          </a:xfrm>
        </p:spPr>
      </p:pic>
    </p:spTree>
    <p:extLst>
      <p:ext uri="{BB962C8B-B14F-4D97-AF65-F5344CB8AC3E}">
        <p14:creationId xmlns:p14="http://schemas.microsoft.com/office/powerpoint/2010/main" val="10225676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550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23728" y="0"/>
            <a:ext cx="5184576" cy="6912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6543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172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29327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" y="0"/>
            <a:ext cx="9137064" cy="6852798"/>
          </a:xfrm>
        </p:spPr>
      </p:pic>
    </p:spTree>
    <p:extLst>
      <p:ext uri="{BB962C8B-B14F-4D97-AF65-F5344CB8AC3E}">
        <p14:creationId xmlns:p14="http://schemas.microsoft.com/office/powerpoint/2010/main" val="1474276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684" y="-1"/>
            <a:ext cx="9122316" cy="684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745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3892" y="0"/>
            <a:ext cx="9157891" cy="6868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874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89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967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95736" y="-31629"/>
            <a:ext cx="5057775" cy="6743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804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114299"/>
            <a:ext cx="4950296" cy="660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4841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indent="0" algn="ctr">
              <a:buNone/>
            </a:pPr>
            <a:r>
              <a:rPr lang="hu-HU" sz="9600" b="1" dirty="0" smtClean="0"/>
              <a:t>4. nap</a:t>
            </a:r>
            <a:endParaRPr lang="hu-HU" sz="9600" b="1" dirty="0"/>
          </a:p>
        </p:txBody>
      </p:sp>
    </p:spTree>
    <p:extLst>
      <p:ext uri="{BB962C8B-B14F-4D97-AF65-F5344CB8AC3E}">
        <p14:creationId xmlns:p14="http://schemas.microsoft.com/office/powerpoint/2010/main" val="818464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123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70106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" y="0"/>
            <a:ext cx="9118848" cy="6839136"/>
          </a:xfrm>
        </p:spPr>
      </p:pic>
    </p:spTree>
    <p:extLst>
      <p:ext uri="{BB962C8B-B14F-4D97-AF65-F5344CB8AC3E}">
        <p14:creationId xmlns:p14="http://schemas.microsoft.com/office/powerpoint/2010/main" val="8169702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24485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718"/>
            <a:ext cx="9128375" cy="6846281"/>
          </a:xfrm>
        </p:spPr>
      </p:pic>
    </p:spTree>
    <p:extLst>
      <p:ext uri="{BB962C8B-B14F-4D97-AF65-F5344CB8AC3E}">
        <p14:creationId xmlns:p14="http://schemas.microsoft.com/office/powerpoint/2010/main" val="1410270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555587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35137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323935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8310286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6" name="Tartalom helye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331640" y="847175"/>
            <a:ext cx="6912768" cy="5184576"/>
          </a:xfrm>
        </p:spPr>
      </p:pic>
    </p:spTree>
    <p:extLst>
      <p:ext uri="{BB962C8B-B14F-4D97-AF65-F5344CB8AC3E}">
        <p14:creationId xmlns:p14="http://schemas.microsoft.com/office/powerpoint/2010/main" val="4210290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29254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9448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23418" y="-1"/>
            <a:ext cx="9120582" cy="6840437"/>
          </a:xfrm>
        </p:spPr>
      </p:pic>
    </p:spTree>
    <p:extLst>
      <p:ext uri="{BB962C8B-B14F-4D97-AF65-F5344CB8AC3E}">
        <p14:creationId xmlns:p14="http://schemas.microsoft.com/office/powerpoint/2010/main" val="53551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038" y="0"/>
            <a:ext cx="9108962" cy="6831722"/>
          </a:xfrm>
        </p:spPr>
      </p:pic>
    </p:spTree>
    <p:extLst>
      <p:ext uri="{BB962C8B-B14F-4D97-AF65-F5344CB8AC3E}">
        <p14:creationId xmlns:p14="http://schemas.microsoft.com/office/powerpoint/2010/main" val="17713040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6916" y="-1"/>
            <a:ext cx="9137084" cy="6852813"/>
          </a:xfrm>
        </p:spPr>
      </p:pic>
    </p:spTree>
    <p:extLst>
      <p:ext uri="{BB962C8B-B14F-4D97-AF65-F5344CB8AC3E}">
        <p14:creationId xmlns:p14="http://schemas.microsoft.com/office/powerpoint/2010/main" val="2864211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266478" y="857250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15945854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410494" y="857250"/>
            <a:ext cx="6858000" cy="5143500"/>
          </a:xfrm>
        </p:spPr>
      </p:pic>
    </p:spTree>
    <p:extLst>
      <p:ext uri="{BB962C8B-B14F-4D97-AF65-F5344CB8AC3E}">
        <p14:creationId xmlns:p14="http://schemas.microsoft.com/office/powerpoint/2010/main" val="405290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39938" name="Picture 2" descr="D:\2014-2015. tanév\Határtalanul 2015. ápr.8-11\Képek\Fuji\DSCF947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2648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0962" name="Picture 2" descr="D:\2014-2015. tanév\Határtalanul 2015. ápr.8-11\Képek\Fuji\DSCF947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277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1986" name="Picture 2" descr="D:\2014-2015. tanév\Határtalanul 2015. ápr.8-11\Képek\Fuji\DSCF949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962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3010" name="Picture 2" descr="D:\2014-2015. tanév\Határtalanul 2015. ápr.8-11\Képek\Fuji\DSCF951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550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4034" name="Picture 2" descr="D:\2014-2015. tanév\Határtalanul 2015. ápr.8-11\Képek\Fuji\DSCF952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5150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46082" name="Picture 2" descr="D:\2014-2015. tanév\Határtalanul 2015. ápr.8-11\Képek\Fuji\DSCF953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2182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7106" name="Picture 2" descr="D:\2014-2015. tanév\Határtalanul 2015. ápr.8-11\Képek\Fuji\DSCF954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0"/>
            <a:ext cx="51435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5434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9154" name="Picture 2" descr="D:\2014-2015. tanév\Határtalanul 2015. ápr.8-11\Képek\Fuji\DSCF9559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5004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0178" name="Picture 2" descr="D:\2014-2015. tanév\Határtalanul 2015. ápr.8-11\Képek\Fuji\DSCF9567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783837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hu-HU" dirty="0"/>
          </a:p>
        </p:txBody>
      </p:sp>
      <p:pic>
        <p:nvPicPr>
          <p:cNvPr id="51202" name="Picture 2" descr="D:\2014-2015. tanév\Határtalanul 2015. ápr.8-11\Képek\Fuji\DSCF957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069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138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258082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3880659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2414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257983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hu-HU"/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0" y="0"/>
            <a:ext cx="9144000" cy="6858000"/>
          </a:xfrm>
        </p:spPr>
      </p:pic>
    </p:spTree>
    <p:extLst>
      <p:ext uri="{BB962C8B-B14F-4D97-AF65-F5344CB8AC3E}">
        <p14:creationId xmlns:p14="http://schemas.microsoft.com/office/powerpoint/2010/main" val="1154703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ivat">
  <a:themeElements>
    <a:clrScheme name="Divat">
      <a:dk1>
        <a:sysClr val="windowText" lastClr="000000"/>
      </a:dk1>
      <a:lt1>
        <a:sysClr val="window" lastClr="FFFFFF"/>
      </a:lt1>
      <a:dk2>
        <a:srgbClr val="37302A"/>
      </a:dk2>
      <a:lt2>
        <a:srgbClr val="D0CCB9"/>
      </a:lt2>
      <a:accent1>
        <a:srgbClr val="9E8E5C"/>
      </a:accent1>
      <a:accent2>
        <a:srgbClr val="A09781"/>
      </a:accent2>
      <a:accent3>
        <a:srgbClr val="85776D"/>
      </a:accent3>
      <a:accent4>
        <a:srgbClr val="AEAFA9"/>
      </a:accent4>
      <a:accent5>
        <a:srgbClr val="8D878B"/>
      </a:accent5>
      <a:accent6>
        <a:srgbClr val="6B6149"/>
      </a:accent6>
      <a:hlink>
        <a:srgbClr val="B6A272"/>
      </a:hlink>
      <a:folHlink>
        <a:srgbClr val="8A784F"/>
      </a:folHlink>
    </a:clrScheme>
    <a:fontScheme name="Szmoking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ivat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8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9050" h="3175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0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100000" r="100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30000"/>
                <a:satMod val="200000"/>
              </a:schemeClr>
              <a:schemeClr val="phClr">
                <a:tint val="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7559</TotalTime>
  <Words>20</Words>
  <Application>Microsoft Office PowerPoint</Application>
  <PresentationFormat>Diavetítés a képernyőre (4:3 oldalarány)</PresentationFormat>
  <Paragraphs>7</Paragraphs>
  <Slides>140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140</vt:i4>
      </vt:variant>
    </vt:vector>
  </HeadingPairs>
  <TitlesOfParts>
    <vt:vector size="145" baseType="lpstr">
      <vt:lpstr>Arial</vt:lpstr>
      <vt:lpstr>Calibri</vt:lpstr>
      <vt:lpstr>Garamond</vt:lpstr>
      <vt:lpstr>Wingdings</vt:lpstr>
      <vt:lpstr>Divat</vt:lpstr>
      <vt:lpstr>Barangolás  a „kincses Kolozsvár” környékén  2019. május 22-25.</vt:lpstr>
      <vt:lpstr>PowerPoint-bemutató</vt:lpstr>
      <vt:lpstr>1.nap: Nagyvárad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Barangolás a „kincses Kolozsvár” környékén 2015. április 8-11.</dc:title>
  <dc:creator>HURO</dc:creator>
  <cp:lastModifiedBy>KecskeHöri</cp:lastModifiedBy>
  <cp:revision>103</cp:revision>
  <dcterms:created xsi:type="dcterms:W3CDTF">2015-04-16T10:19:38Z</dcterms:created>
  <dcterms:modified xsi:type="dcterms:W3CDTF">2019-07-08T09:43:57Z</dcterms:modified>
</cp:coreProperties>
</file>